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B5DF335-0C04-4086-84B8-E1B159AF718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5D972AE-599F-4128-8C8C-4D74303FB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Михаил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Михайлович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Сомов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Выполнила воспитатель СПб ГБУЗ ВЦДО и Т «Огонек»</a:t>
            </a:r>
          </a:p>
          <a:p>
            <a:r>
              <a:rPr lang="ru-RU" sz="2400" dirty="0" err="1" smtClean="0"/>
              <a:t>Стромилова</a:t>
            </a:r>
            <a:r>
              <a:rPr lang="ru-RU" sz="2400" dirty="0" smtClean="0"/>
              <a:t> И.Н. </a:t>
            </a:r>
            <a:endParaRPr lang="ru-RU" sz="240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UA1KAE – 50 лет выхода в эфир из Антаркти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737318"/>
            <a:ext cx="3816424" cy="612068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3528" y="476672"/>
            <a:ext cx="38884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Михаил Михайлович Сомов — известный советский учёный-океанолог, полярный исследователь, доктор географических наук, Герой Советского Союза.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88640"/>
            <a:ext cx="475252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cap="all" dirty="0" smtClean="0"/>
              <a:t> </a:t>
            </a:r>
            <a:r>
              <a:rPr lang="ru-RU" sz="2400" cap="all" dirty="0" smtClean="0"/>
              <a:t>Родился </a:t>
            </a:r>
            <a:r>
              <a:rPr lang="ru-RU" sz="2400" dirty="0" smtClean="0"/>
              <a:t>7 </a:t>
            </a:r>
            <a:r>
              <a:rPr lang="ru-RU" sz="2400" dirty="0"/>
              <a:t>апреля 1908 года в Москве</a:t>
            </a:r>
            <a:r>
              <a:rPr lang="ru-RU" sz="2400" dirty="0" smtClean="0"/>
              <a:t>.</a:t>
            </a:r>
            <a:r>
              <a:rPr lang="ru-RU" sz="2400" dirty="0"/>
              <a:t> Михаил Сомов родился в Москве в 1908 г., но его научная деятельность неразрывно связана с Ленинградом. В 1938 г. он участвовал в арктической экспедиции, изучал дрейф льдов и занимался составлением ледовых прогнозов. В 1939 г. Сомов переехал в Ленинград, где работал в </a:t>
            </a:r>
            <a:r>
              <a:rPr lang="ru-RU" sz="2400" dirty="0" smtClean="0"/>
              <a:t>ААНИИ. </a:t>
            </a:r>
            <a:endParaRPr lang="ru-RU" sz="2400" dirty="0"/>
          </a:p>
          <a:p>
            <a:endParaRPr lang="ru-RU" sz="2000" cap="all" dirty="0"/>
          </a:p>
        </p:txBody>
      </p:sp>
      <p:pic>
        <p:nvPicPr>
          <p:cNvPr id="29698" name="Picture 2" descr="Герой Советского Союза Сомов Михаил Михайлович :: Герои стра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516" y="453784"/>
            <a:ext cx="2749300" cy="3695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Михаил Михайлович Сомов (1908-197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7309" y="660906"/>
            <a:ext cx="2653043" cy="40642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48680"/>
            <a:ext cx="46085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 </a:t>
            </a:r>
            <a:r>
              <a:rPr lang="ru-RU" sz="2400" dirty="0"/>
              <a:t>время Великой Отечественной войны Сомов прокладывал во льдах маршруты для наших судов. В составе Беломорской флотилии принимал участие в ледовых операциях, позже в составе </a:t>
            </a:r>
            <a:r>
              <a:rPr lang="ru-RU" sz="2400" dirty="0" err="1"/>
              <a:t>Главсевморпути</a:t>
            </a:r>
            <a:r>
              <a:rPr lang="ru-RU" sz="2400" dirty="0"/>
              <a:t> помогал в проводке судов в </a:t>
            </a:r>
            <a:r>
              <a:rPr lang="ru-RU" sz="2400" dirty="0" smtClean="0"/>
              <a:t>Арктике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6984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Пять послевоенных лет Сомов отдал высокоширотным экспедициям. За эти годы ему удалось изучить дно Северного Ледовитого океана и сделать важнейшие географические открытия. Вместе с коллективом исследователей он открыл мощный подводный хребет, названный именем Ломоносова.</a:t>
            </a:r>
          </a:p>
          <a:p>
            <a:r>
              <a:rPr lang="ru-RU" sz="2400" dirty="0"/>
              <a:t>В 1950–1951 годах Михаил Сомов руководил полярной станцией «Северный полюс-2», располагавшейся на дрейфующих льдах. Это была вторая после легендарной </a:t>
            </a:r>
            <a:r>
              <a:rPr lang="ru-RU" sz="2400" dirty="0" err="1"/>
              <a:t>папанинской</a:t>
            </a:r>
            <a:r>
              <a:rPr lang="ru-RU" sz="2400" dirty="0"/>
              <a:t> (1937) долговременная дрейфующая станция.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7"/>
            <a:ext cx="6534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В1955–57</a:t>
            </a:r>
            <a:r>
              <a:rPr lang="ru-RU" sz="2400" dirty="0"/>
              <a:t> годах Сомов возглавил первую Советскую </a:t>
            </a:r>
            <a:r>
              <a:rPr lang="ru-RU" sz="2400" dirty="0" smtClean="0"/>
              <a:t>Антарктическую </a:t>
            </a:r>
            <a:r>
              <a:rPr lang="ru-RU" sz="2400" dirty="0"/>
              <a:t>экспедицию, основал три научных станции, включая «Мирный» и «Пионерскую». В 1962–1964 годах был начальником 8-й и 9-й Антарктических экспедиций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Сомов, Михаил Михайлович - Wikiw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04864"/>
            <a:ext cx="5334000" cy="40005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Скончался Сомов в 1973 году в Ленинграде. Надгробие на его могиле выполнено из камней, привезённых из Антарктиды.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Сомов, Михаил Михайлович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501008"/>
            <a:ext cx="2095500" cy="27622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52565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Выдающиеся заслуги М.М. Сомова в области изучения Арктики и Антарктики отмечены присуждением ему медали "Вега" Шведским королевским обществом антропологии и географии и золотой медали Британским географическим обществом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М.М. Сомов был награжден Золотой Звездой Героя Советского Союза, орденом Ленина, орденом Красной звезды, медалями "За оборону Советского Заполярья", "За победу над Германией" и знаком "Почетный Полярник</a:t>
            </a:r>
            <a:r>
              <a:rPr lang="ru-RU" sz="2000" dirty="0" smtClean="0"/>
              <a:t>".</a:t>
            </a:r>
          </a:p>
          <a:p>
            <a:endParaRPr lang="ru-RU" sz="2000" dirty="0"/>
          </a:p>
          <a:p>
            <a:r>
              <a:rPr lang="ru-RU" sz="2000" dirty="0"/>
              <a:t>На стене "дома полярников", где жил М.М. Сомов </a:t>
            </a:r>
            <a:r>
              <a:rPr lang="ru-RU" sz="2000" dirty="0" smtClean="0"/>
              <a:t>установлена </a:t>
            </a:r>
            <a:r>
              <a:rPr lang="ru-RU" sz="2000" dirty="0"/>
              <a:t>мемориальная доска из серого гранита.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5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Именем М.М. Сомова названы:</a:t>
            </a:r>
            <a:br>
              <a:rPr lang="ru-RU" sz="2000" dirty="0"/>
            </a:br>
            <a:endParaRPr lang="ru-RU" sz="2000" dirty="0"/>
          </a:p>
          <a:p>
            <a:r>
              <a:rPr lang="ru-RU" sz="2000" dirty="0" smtClean="0"/>
              <a:t>  Ледник </a:t>
            </a:r>
            <a:r>
              <a:rPr lang="ru-RU" sz="2000" dirty="0"/>
              <a:t>Сомова, расположенный в горном массиве </a:t>
            </a:r>
            <a:r>
              <a:rPr lang="ru-RU" sz="2000" dirty="0" err="1"/>
              <a:t>Вольтат</a:t>
            </a:r>
            <a:r>
              <a:rPr lang="ru-RU" sz="2000" dirty="0"/>
              <a:t> на Земле Королевы Мод, к югу от станции </a:t>
            </a:r>
            <a:r>
              <a:rPr lang="ru-RU" sz="2000" dirty="0" err="1"/>
              <a:t>Новолазаревская</a:t>
            </a:r>
            <a:r>
              <a:rPr lang="ru-RU" sz="2000" dirty="0"/>
              <a:t>. </a:t>
            </a:r>
          </a:p>
          <a:p>
            <a:r>
              <a:rPr lang="ru-RU" sz="2000" dirty="0" smtClean="0"/>
              <a:t>  Море </a:t>
            </a:r>
            <a:r>
              <a:rPr lang="ru-RU" sz="2000" dirty="0"/>
              <a:t>Сомова, окраинное море Тихоокеанского сектора Южного океана между морями Росса и </a:t>
            </a:r>
            <a:r>
              <a:rPr lang="ru-RU" sz="2000" dirty="0" err="1"/>
              <a:t>Дюмон</a:t>
            </a:r>
            <a:r>
              <a:rPr lang="ru-RU" sz="2000" dirty="0"/>
              <a:t> Д' </a:t>
            </a:r>
            <a:r>
              <a:rPr lang="ru-RU" sz="2000" dirty="0" err="1"/>
              <a:t>Юрвиля</a:t>
            </a:r>
            <a:r>
              <a:rPr lang="ru-RU" sz="2000" dirty="0" smtClean="0"/>
              <a:t>.. </a:t>
            </a:r>
            <a:r>
              <a:rPr lang="ru-RU" sz="2000" dirty="0"/>
              <a:t>На берегу моря Сомова находится российская научная антарктическая станция Ленинградская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 smtClean="0"/>
              <a:t>   Научно-экспедиционное </a:t>
            </a:r>
            <a:r>
              <a:rPr lang="ru-RU" sz="2000" dirty="0"/>
              <a:t>судно "Михаил Сомов".</a:t>
            </a:r>
          </a:p>
        </p:txBody>
      </p:sp>
      <p:pic>
        <p:nvPicPr>
          <p:cNvPr id="3" name="Picture 2" descr="https://goarctic.ru/upload/medialibrary/911/911922c29f2844813d5eb7b0fd8815d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861048"/>
            <a:ext cx="5943600" cy="2733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173</TotalTime>
  <Words>266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Михаил  Михайлович  Сомов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11</cp:revision>
  <dcterms:created xsi:type="dcterms:W3CDTF">2022-11-20T11:07:11Z</dcterms:created>
  <dcterms:modified xsi:type="dcterms:W3CDTF">2022-11-20T16:06:25Z</dcterms:modified>
</cp:coreProperties>
</file>