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45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6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0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3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14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1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8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08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05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181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478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D8A5CF9-DE6E-4B14-BFCD-8C90B388B97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ED4C90-FA8A-46F5-9973-AD5BF166E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24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ABBFA-E26E-850F-78C5-F879E66504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Досуг: «Встреча с сотрудником МЧС»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1672D6-E4D3-653A-7F7E-126E84D071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58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9108F55-445A-0A91-1411-9313A3B47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66" y="220218"/>
            <a:ext cx="3369866" cy="4493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94FB95-3ED4-CE06-E511-E13A7FBDB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25" y="2222955"/>
            <a:ext cx="3181350" cy="424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9F0CF72-87FD-BA33-1618-206B4A307D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170" y="233575"/>
            <a:ext cx="3359849" cy="4479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017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695B17C-DF04-5C3D-A6C6-E4A6915BF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459" y="1347534"/>
            <a:ext cx="3779519" cy="503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D347CD-8391-03A9-1B19-DDDC186CF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28" y="359982"/>
            <a:ext cx="3779520" cy="503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2250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BEBE0A-ED8A-B2D8-309D-58F4B0B9C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9" y="245332"/>
            <a:ext cx="3543301" cy="4724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BE4D450-B118-5456-3AD9-E156B3112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342" y="2206752"/>
            <a:ext cx="3296412" cy="4395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2A4EDA4-4BC3-ACFE-777B-61069BA912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051" y="245332"/>
            <a:ext cx="3433572" cy="4578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3339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6C50D72-1AFB-6B33-1E85-3FA7F195DA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691" y="274162"/>
            <a:ext cx="3419856" cy="4559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34425A-E0FB-38BF-D935-556937294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07" y="2042002"/>
            <a:ext cx="3419856" cy="4559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7388AF0-1C06-22FC-C66D-C2E209B8C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54" y="274163"/>
            <a:ext cx="3419856" cy="4559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52604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4728557F-C8BB-1AD7-B817-9FE90EFB32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0032" y="411480"/>
            <a:ext cx="8046720" cy="603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74497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</TotalTime>
  <Words>8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Century Gothic</vt:lpstr>
      <vt:lpstr>Garamond</vt:lpstr>
      <vt:lpstr>Times New Roman</vt:lpstr>
      <vt:lpstr>Савон</vt:lpstr>
      <vt:lpstr>Досуг: «Встреча с сотрудником МЧС»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Досуг: «Встреча с сотрудником МЧС»</dc:title>
  <dc:creator>Александр Дементьев</dc:creator>
  <cp:lastModifiedBy>Александр Дементьев</cp:lastModifiedBy>
  <cp:revision>1</cp:revision>
  <dcterms:created xsi:type="dcterms:W3CDTF">2022-11-20T13:35:09Z</dcterms:created>
  <dcterms:modified xsi:type="dcterms:W3CDTF">2022-11-20T13:42:23Z</dcterms:modified>
</cp:coreProperties>
</file>