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4B09B-8068-4913-BDFA-7E5301F95EB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72E2B-39C0-4D92-9F88-C409CC2B8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4B09B-8068-4913-BDFA-7E5301F95EB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72E2B-39C0-4D92-9F88-C409CC2B8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4B09B-8068-4913-BDFA-7E5301F95EB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72E2B-39C0-4D92-9F88-C409CC2B8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4B09B-8068-4913-BDFA-7E5301F95EB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72E2B-39C0-4D92-9F88-C409CC2B8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4B09B-8068-4913-BDFA-7E5301F95EB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72E2B-39C0-4D92-9F88-C409CC2B8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4B09B-8068-4913-BDFA-7E5301F95EB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72E2B-39C0-4D92-9F88-C409CC2B8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4B09B-8068-4913-BDFA-7E5301F95EB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72E2B-39C0-4D92-9F88-C409CC2B8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4B09B-8068-4913-BDFA-7E5301F95EB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72E2B-39C0-4D92-9F88-C409CC2B8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4B09B-8068-4913-BDFA-7E5301F95EB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72E2B-39C0-4D92-9F88-C409CC2B8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4B09B-8068-4913-BDFA-7E5301F95EB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72E2B-39C0-4D92-9F88-C409CC2B8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4B09B-8068-4913-BDFA-7E5301F95EB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72E2B-39C0-4D92-9F88-C409CC2B8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4B09B-8068-4913-BDFA-7E5301F95EBE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72E2B-39C0-4D92-9F88-C409CC2B8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Содержимое 10" descr="сочи 20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102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95536" y="332656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МАТЕМАТИКА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</a:rPr>
              <a:t>3 класс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</a:rPr>
              <a:t>Тема: «Арифметические действия над числами»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31640" y="566124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61938"/>
            <a:ext cx="8534400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Разминка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3200" y="1052736"/>
            <a:ext cx="7200800" cy="367240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увеличьте 35 на 2 десятка</a:t>
            </a:r>
          </a:p>
          <a:p>
            <a:r>
              <a:rPr lang="ru-RU" dirty="0"/>
              <a:t> запишите число, в котором 7 единиц и 8 десятков</a:t>
            </a:r>
          </a:p>
          <a:p>
            <a:r>
              <a:rPr lang="ru-RU" dirty="0"/>
              <a:t> найдите сумму чисел 42 и 35</a:t>
            </a:r>
          </a:p>
          <a:p>
            <a:r>
              <a:rPr lang="ru-RU" dirty="0"/>
              <a:t> уменьшите  63  на  8</a:t>
            </a:r>
          </a:p>
          <a:p>
            <a:r>
              <a:rPr lang="ru-RU" dirty="0"/>
              <a:t>на сколько 52  больше 9</a:t>
            </a:r>
          </a:p>
          <a:p>
            <a:r>
              <a:rPr lang="ru-RU" dirty="0"/>
              <a:t>найдите разность чисел 99 и 81</a:t>
            </a:r>
          </a:p>
          <a:p>
            <a:r>
              <a:rPr lang="ru-RU" dirty="0"/>
              <a:t>увеличьте 75 на 12</a:t>
            </a:r>
          </a:p>
          <a:p>
            <a:r>
              <a:rPr lang="ru-RU" dirty="0"/>
              <a:t>запишите наибольшее двузначное число</a:t>
            </a:r>
          </a:p>
          <a:p>
            <a:endParaRPr lang="ru-RU" dirty="0"/>
          </a:p>
        </p:txBody>
      </p:sp>
      <p:pic>
        <p:nvPicPr>
          <p:cNvPr id="4" name="Рисунок 3" descr="талисман миш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4939202"/>
            <a:ext cx="2555776" cy="191879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979712" y="4797152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179512" y="260648"/>
            <a:ext cx="1656184" cy="1728192"/>
          </a:xfrm>
          <a:prstGeom prst="don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59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Тема Office</vt:lpstr>
      <vt:lpstr>Презентация PowerPoint</vt:lpstr>
      <vt:lpstr>Презентация PowerPoint</vt:lpstr>
      <vt:lpstr>Разминка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Лилия Демидова</cp:lastModifiedBy>
  <cp:revision>5</cp:revision>
  <dcterms:created xsi:type="dcterms:W3CDTF">2014-03-09T10:13:41Z</dcterms:created>
  <dcterms:modified xsi:type="dcterms:W3CDTF">2022-11-20T13:29:19Z</dcterms:modified>
</cp:coreProperties>
</file>