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1" r:id="rId3"/>
    <p:sldMasterId id="2147483673" r:id="rId4"/>
    <p:sldMasterId id="2147483690" r:id="rId5"/>
  </p:sldMasterIdLst>
  <p:notesMasterIdLst>
    <p:notesMasterId r:id="rId18"/>
  </p:notesMasterIdLst>
  <p:handoutMasterIdLst>
    <p:handoutMasterId r:id="rId19"/>
  </p:handoutMasterIdLst>
  <p:sldIdLst>
    <p:sldId id="273" r:id="rId6"/>
    <p:sldId id="274" r:id="rId7"/>
    <p:sldId id="275" r:id="rId8"/>
    <p:sldId id="277" r:id="rId9"/>
    <p:sldId id="278" r:id="rId10"/>
    <p:sldId id="279" r:id="rId11"/>
    <p:sldId id="276" r:id="rId12"/>
    <p:sldId id="280" r:id="rId13"/>
    <p:sldId id="282" r:id="rId14"/>
    <p:sldId id="283" r:id="rId15"/>
    <p:sldId id="265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FAFD96-3601-4F17-BB82-DBBBA6C512D5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599602-9E94-449B-AE02-46C30491E28C}">
      <dgm:prSet phldrT="[Text]" custT="1"/>
      <dgm:spPr/>
      <dgm:t>
        <a:bodyPr/>
        <a:lstStyle/>
        <a:p>
          <a:r>
            <a:rPr lang="ru-RU" sz="3600" b="1" i="0" noProof="0" dirty="0" smtClean="0">
              <a:latin typeface="Comic Sans MS" panose="030F0702030302020204" pitchFamily="66" charset="0"/>
            </a:rPr>
            <a:t>Сложные предложения</a:t>
          </a:r>
          <a:endParaRPr lang="ru-RU" sz="3600" b="1" i="0" noProof="0" dirty="0">
            <a:latin typeface="Comic Sans MS" panose="030F0702030302020204" pitchFamily="66" charset="0"/>
          </a:endParaRPr>
        </a:p>
      </dgm:t>
    </dgm:pt>
    <dgm:pt modelId="{FF371F54-3EAD-4229-B33D-30FA8E522AE4}" type="parTrans" cxnId="{7A02F5AF-F9F5-4778-A66E-DE024A3A34D9}">
      <dgm:prSet/>
      <dgm:spPr/>
      <dgm:t>
        <a:bodyPr/>
        <a:lstStyle/>
        <a:p>
          <a:endParaRPr lang="en-US"/>
        </a:p>
      </dgm:t>
    </dgm:pt>
    <dgm:pt modelId="{2A88706E-F8B3-4E84-B216-AB828E178267}" type="sibTrans" cxnId="{7A02F5AF-F9F5-4778-A66E-DE024A3A34D9}">
      <dgm:prSet/>
      <dgm:spPr/>
      <dgm:t>
        <a:bodyPr/>
        <a:lstStyle/>
        <a:p>
          <a:endParaRPr lang="en-US"/>
        </a:p>
      </dgm:t>
    </dgm:pt>
    <dgm:pt modelId="{6FD54DCC-0420-4B69-949E-C600DAC3EA80}">
      <dgm:prSet phldrT="[Text]" custT="1"/>
      <dgm:spPr/>
      <dgm:t>
        <a:bodyPr/>
        <a:lstStyle/>
        <a:p>
          <a:r>
            <a:rPr lang="ru-RU" sz="3600" b="1" i="0" noProof="0" dirty="0" smtClean="0">
              <a:latin typeface="Comic Sans MS" panose="030F0702030302020204" pitchFamily="66" charset="0"/>
            </a:rPr>
            <a:t>Бессоюзные</a:t>
          </a:r>
          <a:endParaRPr lang="ru-RU" sz="3600" b="1" i="0" noProof="0" dirty="0">
            <a:latin typeface="Comic Sans MS" panose="030F0702030302020204" pitchFamily="66" charset="0"/>
          </a:endParaRPr>
        </a:p>
      </dgm:t>
    </dgm:pt>
    <dgm:pt modelId="{6F5CF077-1342-46A1-93F1-68D7723F3F8C}" type="parTrans" cxnId="{A9A39EE7-F441-4563-AFFD-666EC4C4FD54}">
      <dgm:prSet/>
      <dgm:spPr/>
      <dgm:t>
        <a:bodyPr/>
        <a:lstStyle/>
        <a:p>
          <a:endParaRPr lang="en-US"/>
        </a:p>
      </dgm:t>
    </dgm:pt>
    <dgm:pt modelId="{CE57F18C-7754-4245-BB8D-0DDD9139AB8E}" type="sibTrans" cxnId="{A9A39EE7-F441-4563-AFFD-666EC4C4FD54}">
      <dgm:prSet/>
      <dgm:spPr/>
      <dgm:t>
        <a:bodyPr/>
        <a:lstStyle/>
        <a:p>
          <a:endParaRPr lang="en-US"/>
        </a:p>
      </dgm:t>
    </dgm:pt>
    <dgm:pt modelId="{0C87090F-02B0-44D5-BD4B-E5AE0D1FA7F1}">
      <dgm:prSet phldrT="[Text]" custT="1"/>
      <dgm:spPr/>
      <dgm:t>
        <a:bodyPr/>
        <a:lstStyle/>
        <a:p>
          <a:r>
            <a:rPr lang="ru-RU" sz="3600" b="1" i="0" noProof="0" dirty="0" smtClean="0">
              <a:latin typeface="Comic Sans MS" panose="030F0702030302020204" pitchFamily="66" charset="0"/>
            </a:rPr>
            <a:t>Союзные</a:t>
          </a:r>
          <a:endParaRPr lang="ru-RU" sz="3600" b="1" i="0" noProof="0" dirty="0">
            <a:latin typeface="Comic Sans MS" panose="030F0702030302020204" pitchFamily="66" charset="0"/>
          </a:endParaRPr>
        </a:p>
      </dgm:t>
    </dgm:pt>
    <dgm:pt modelId="{48F43ED3-A177-4096-B556-EB782F87985E}" type="parTrans" cxnId="{30E0B992-157A-405B-8572-770CFD4D21A1}">
      <dgm:prSet/>
      <dgm:spPr/>
      <dgm:t>
        <a:bodyPr/>
        <a:lstStyle/>
        <a:p>
          <a:endParaRPr lang="en-US"/>
        </a:p>
      </dgm:t>
    </dgm:pt>
    <dgm:pt modelId="{24E0BA02-AFC8-4BBC-85FF-8CECFE2FDD5C}" type="sibTrans" cxnId="{30E0B992-157A-405B-8572-770CFD4D21A1}">
      <dgm:prSet/>
      <dgm:spPr/>
      <dgm:t>
        <a:bodyPr/>
        <a:lstStyle/>
        <a:p>
          <a:endParaRPr lang="en-US"/>
        </a:p>
      </dgm:t>
    </dgm:pt>
    <dgm:pt modelId="{A97D053E-A973-4364-B69E-A280008FFC90}">
      <dgm:prSet phldrT="[Text]" custT="1"/>
      <dgm:spPr/>
      <dgm:t>
        <a:bodyPr/>
        <a:lstStyle/>
        <a:p>
          <a:r>
            <a:rPr lang="ru-RU" sz="3600" b="1" i="0" noProof="0" dirty="0" smtClean="0">
              <a:latin typeface="Comic Sans MS" panose="030F0702030302020204" pitchFamily="66" charset="0"/>
            </a:rPr>
            <a:t>Сложносочиненные</a:t>
          </a:r>
        </a:p>
        <a:p>
          <a:endParaRPr lang="ru-RU" sz="1100" b="0" i="0" noProof="0" dirty="0">
            <a:latin typeface="Century Gothic"/>
          </a:endParaRPr>
        </a:p>
      </dgm:t>
    </dgm:pt>
    <dgm:pt modelId="{0269C22A-A20B-4CCC-917A-8B311E437315}" type="parTrans" cxnId="{06C05031-CC2B-43C8-8D83-6BE882BBEE11}">
      <dgm:prSet/>
      <dgm:spPr/>
      <dgm:t>
        <a:bodyPr/>
        <a:lstStyle/>
        <a:p>
          <a:endParaRPr lang="en-US"/>
        </a:p>
      </dgm:t>
    </dgm:pt>
    <dgm:pt modelId="{243C102C-DAA2-4245-A1D1-9E6A71F7AB05}" type="sibTrans" cxnId="{06C05031-CC2B-43C8-8D83-6BE882BBEE11}">
      <dgm:prSet/>
      <dgm:spPr/>
      <dgm:t>
        <a:bodyPr/>
        <a:lstStyle/>
        <a:p>
          <a:endParaRPr lang="en-US"/>
        </a:p>
      </dgm:t>
    </dgm:pt>
    <dgm:pt modelId="{991DD7BB-FD91-49EE-AAF5-140AB35E43F7}">
      <dgm:prSet custT="1"/>
      <dgm:spPr/>
      <dgm:t>
        <a:bodyPr/>
        <a:lstStyle/>
        <a:p>
          <a:r>
            <a:rPr lang="ru-RU" sz="3600" b="1" i="0" noProof="0" dirty="0" smtClean="0">
              <a:latin typeface="Comic Sans MS" panose="030F0702030302020204" pitchFamily="66" charset="0"/>
            </a:rPr>
            <a:t>Сложноподчиненные</a:t>
          </a:r>
        </a:p>
        <a:p>
          <a:endParaRPr lang="ru-RU" sz="900" b="0" i="0" noProof="0" dirty="0">
            <a:latin typeface="Century Gothic"/>
          </a:endParaRPr>
        </a:p>
      </dgm:t>
    </dgm:pt>
    <dgm:pt modelId="{8C5DE38B-5BD6-4776-8A20-AEE9D7B23E51}" type="sibTrans" cxnId="{2B80D23B-5A2B-4D63-AF88-2D04D8D865AC}">
      <dgm:prSet/>
      <dgm:spPr/>
      <dgm:t>
        <a:bodyPr/>
        <a:lstStyle/>
        <a:p>
          <a:endParaRPr lang="en-US"/>
        </a:p>
      </dgm:t>
    </dgm:pt>
    <dgm:pt modelId="{E3D22BD8-B8F5-4AEB-A8DD-53D6A1A29BAD}" type="parTrans" cxnId="{2B80D23B-5A2B-4D63-AF88-2D04D8D865AC}">
      <dgm:prSet/>
      <dgm:spPr/>
      <dgm:t>
        <a:bodyPr/>
        <a:lstStyle/>
        <a:p>
          <a:endParaRPr lang="en-US"/>
        </a:p>
      </dgm:t>
    </dgm:pt>
    <dgm:pt modelId="{A2CC11D0-32A4-49A0-A0F9-21850FF80E20}" type="pres">
      <dgm:prSet presAssocID="{9EFAFD96-3601-4F17-BB82-DBBBA6C512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CE98858-F163-40F5-A7ED-79E914998534}" type="pres">
      <dgm:prSet presAssocID="{19599602-9E94-449B-AE02-46C30491E28C}" presName="hierRoot1" presStyleCnt="0">
        <dgm:presLayoutVars>
          <dgm:hierBranch val="init"/>
        </dgm:presLayoutVars>
      </dgm:prSet>
      <dgm:spPr/>
    </dgm:pt>
    <dgm:pt modelId="{F63D4A7C-78F8-42F2-A49B-46DECAC50F58}" type="pres">
      <dgm:prSet presAssocID="{19599602-9E94-449B-AE02-46C30491E28C}" presName="rootComposite1" presStyleCnt="0"/>
      <dgm:spPr/>
    </dgm:pt>
    <dgm:pt modelId="{C04317EB-13A6-47B2-89A6-060A1309C0FD}" type="pres">
      <dgm:prSet presAssocID="{19599602-9E94-449B-AE02-46C30491E28C}" presName="rootText1" presStyleLbl="node0" presStyleIdx="0" presStyleCnt="1" custScaleX="905647" custScaleY="246091" custLinFactY="-100000" custLinFactNeighborY="-1146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077120-C368-49C1-825E-F928EF49152A}" type="pres">
      <dgm:prSet presAssocID="{19599602-9E94-449B-AE02-46C30491E28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BF72071-BAE7-489C-89B5-21C5D7B7C1F2}" type="pres">
      <dgm:prSet presAssocID="{19599602-9E94-449B-AE02-46C30491E28C}" presName="hierChild2" presStyleCnt="0"/>
      <dgm:spPr/>
    </dgm:pt>
    <dgm:pt modelId="{423291FF-E151-4344-9CE2-D560AE5F92C8}" type="pres">
      <dgm:prSet presAssocID="{6F5CF077-1342-46A1-93F1-68D7723F3F8C}" presName="Name37" presStyleLbl="parChTrans1D2" presStyleIdx="0" presStyleCnt="2"/>
      <dgm:spPr/>
      <dgm:t>
        <a:bodyPr/>
        <a:lstStyle/>
        <a:p>
          <a:endParaRPr lang="en-US"/>
        </a:p>
      </dgm:t>
    </dgm:pt>
    <dgm:pt modelId="{B2D78497-2C79-4809-B8A5-C9699968D7E4}" type="pres">
      <dgm:prSet presAssocID="{6FD54DCC-0420-4B69-949E-C600DAC3EA80}" presName="hierRoot2" presStyleCnt="0">
        <dgm:presLayoutVars>
          <dgm:hierBranch val="init"/>
        </dgm:presLayoutVars>
      </dgm:prSet>
      <dgm:spPr/>
    </dgm:pt>
    <dgm:pt modelId="{486B5092-EC9C-42A0-9018-1A8E4488E795}" type="pres">
      <dgm:prSet presAssocID="{6FD54DCC-0420-4B69-949E-C600DAC3EA80}" presName="rootComposite" presStyleCnt="0"/>
      <dgm:spPr/>
    </dgm:pt>
    <dgm:pt modelId="{8F64AF94-CDED-49BC-B0FF-D79E66DEF69C}" type="pres">
      <dgm:prSet presAssocID="{6FD54DCC-0420-4B69-949E-C600DAC3EA80}" presName="rootText" presStyleLbl="node2" presStyleIdx="0" presStyleCnt="2" custScaleX="437016" custScaleY="2256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4457B5-4520-4E7A-A2A7-CC1DCD98F7F7}" type="pres">
      <dgm:prSet presAssocID="{6FD54DCC-0420-4B69-949E-C600DAC3EA80}" presName="rootConnector" presStyleLbl="node2" presStyleIdx="0" presStyleCnt="2"/>
      <dgm:spPr/>
      <dgm:t>
        <a:bodyPr/>
        <a:lstStyle/>
        <a:p>
          <a:endParaRPr lang="en-US"/>
        </a:p>
      </dgm:t>
    </dgm:pt>
    <dgm:pt modelId="{D5938890-0B74-4133-BDF0-72A842BA1400}" type="pres">
      <dgm:prSet presAssocID="{6FD54DCC-0420-4B69-949E-C600DAC3EA80}" presName="hierChild4" presStyleCnt="0"/>
      <dgm:spPr/>
    </dgm:pt>
    <dgm:pt modelId="{90AD1992-B9BA-4A6A-A423-5F0F854B3051}" type="pres">
      <dgm:prSet presAssocID="{6FD54DCC-0420-4B69-949E-C600DAC3EA80}" presName="hierChild5" presStyleCnt="0"/>
      <dgm:spPr/>
    </dgm:pt>
    <dgm:pt modelId="{9F1CF471-9BDC-411C-AB4C-C400B6E45DD6}" type="pres">
      <dgm:prSet presAssocID="{48F43ED3-A177-4096-B556-EB782F87985E}" presName="Name37" presStyleLbl="parChTrans1D2" presStyleIdx="1" presStyleCnt="2"/>
      <dgm:spPr/>
      <dgm:t>
        <a:bodyPr/>
        <a:lstStyle/>
        <a:p>
          <a:endParaRPr lang="en-US"/>
        </a:p>
      </dgm:t>
    </dgm:pt>
    <dgm:pt modelId="{4E641237-4F25-4619-88A9-8CA164C86982}" type="pres">
      <dgm:prSet presAssocID="{0C87090F-02B0-44D5-BD4B-E5AE0D1FA7F1}" presName="hierRoot2" presStyleCnt="0">
        <dgm:presLayoutVars>
          <dgm:hierBranch val="init"/>
        </dgm:presLayoutVars>
      </dgm:prSet>
      <dgm:spPr/>
    </dgm:pt>
    <dgm:pt modelId="{565EDFC1-29AE-4AB8-B66B-627C5F9F6FEC}" type="pres">
      <dgm:prSet presAssocID="{0C87090F-02B0-44D5-BD4B-E5AE0D1FA7F1}" presName="rootComposite" presStyleCnt="0"/>
      <dgm:spPr/>
    </dgm:pt>
    <dgm:pt modelId="{E13E005F-EB59-4822-926F-099620CF7D59}" type="pres">
      <dgm:prSet presAssocID="{0C87090F-02B0-44D5-BD4B-E5AE0D1FA7F1}" presName="rootText" presStyleLbl="node2" presStyleIdx="1" presStyleCnt="2" custScaleX="636873" custScaleY="2360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AA0CF1-2AD8-4565-B49E-708EB08D2FE5}" type="pres">
      <dgm:prSet presAssocID="{0C87090F-02B0-44D5-BD4B-E5AE0D1FA7F1}" presName="rootConnector" presStyleLbl="node2" presStyleIdx="1" presStyleCnt="2"/>
      <dgm:spPr/>
      <dgm:t>
        <a:bodyPr/>
        <a:lstStyle/>
        <a:p>
          <a:endParaRPr lang="en-US"/>
        </a:p>
      </dgm:t>
    </dgm:pt>
    <dgm:pt modelId="{AE50A458-DA1C-492A-BCA4-4258D60D25E3}" type="pres">
      <dgm:prSet presAssocID="{0C87090F-02B0-44D5-BD4B-E5AE0D1FA7F1}" presName="hierChild4" presStyleCnt="0"/>
      <dgm:spPr/>
    </dgm:pt>
    <dgm:pt modelId="{8C12BF58-C498-44E1-98A4-3108A9D180A4}" type="pres">
      <dgm:prSet presAssocID="{0269C22A-A20B-4CCC-917A-8B311E437315}" presName="Name37" presStyleLbl="parChTrans1D3" presStyleIdx="0" presStyleCnt="2"/>
      <dgm:spPr/>
      <dgm:t>
        <a:bodyPr/>
        <a:lstStyle/>
        <a:p>
          <a:endParaRPr lang="en-US"/>
        </a:p>
      </dgm:t>
    </dgm:pt>
    <dgm:pt modelId="{55998BB0-895E-4CE0-9368-C87BB2C5AF9A}" type="pres">
      <dgm:prSet presAssocID="{A97D053E-A973-4364-B69E-A280008FFC90}" presName="hierRoot2" presStyleCnt="0">
        <dgm:presLayoutVars>
          <dgm:hierBranch val="hang"/>
        </dgm:presLayoutVars>
      </dgm:prSet>
      <dgm:spPr/>
    </dgm:pt>
    <dgm:pt modelId="{88FE2847-EA61-4F43-B68F-9503290C6905}" type="pres">
      <dgm:prSet presAssocID="{A97D053E-A973-4364-B69E-A280008FFC90}" presName="rootComposite" presStyleCnt="0"/>
      <dgm:spPr/>
    </dgm:pt>
    <dgm:pt modelId="{60C9B560-F2BA-485F-A26B-EE6F904A1A0B}" type="pres">
      <dgm:prSet presAssocID="{A97D053E-A973-4364-B69E-A280008FFC90}" presName="rootText" presStyleLbl="node3" presStyleIdx="0" presStyleCnt="2" custScaleX="623394" custScaleY="240417" custLinFactY="9402" custLinFactNeighborX="-280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FB02F7-7C2D-4646-BDC7-8EE2E0F53484}" type="pres">
      <dgm:prSet presAssocID="{A97D053E-A973-4364-B69E-A280008FFC90}" presName="rootConnector" presStyleLbl="node3" presStyleIdx="0" presStyleCnt="2"/>
      <dgm:spPr/>
      <dgm:t>
        <a:bodyPr/>
        <a:lstStyle/>
        <a:p>
          <a:endParaRPr lang="en-US"/>
        </a:p>
      </dgm:t>
    </dgm:pt>
    <dgm:pt modelId="{7D2112B9-223C-496A-ACE9-7EC1B81D806A}" type="pres">
      <dgm:prSet presAssocID="{A97D053E-A973-4364-B69E-A280008FFC90}" presName="hierChild4" presStyleCnt="0"/>
      <dgm:spPr/>
    </dgm:pt>
    <dgm:pt modelId="{913E6BB9-6CD1-47CB-A99B-D59E741B3A9D}" type="pres">
      <dgm:prSet presAssocID="{A97D053E-A973-4364-B69E-A280008FFC90}" presName="hierChild5" presStyleCnt="0"/>
      <dgm:spPr/>
    </dgm:pt>
    <dgm:pt modelId="{73D513A1-5085-4CD9-9204-7DFD34CF8F3A}" type="pres">
      <dgm:prSet presAssocID="{E3D22BD8-B8F5-4AEB-A8DD-53D6A1A29BAD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4F09E85-AB51-4E7C-B1CB-66CD5BCD70CB}" type="pres">
      <dgm:prSet presAssocID="{991DD7BB-FD91-49EE-AAF5-140AB35E43F7}" presName="hierRoot2" presStyleCnt="0">
        <dgm:presLayoutVars>
          <dgm:hierBranch val="hang"/>
        </dgm:presLayoutVars>
      </dgm:prSet>
      <dgm:spPr/>
    </dgm:pt>
    <dgm:pt modelId="{9A004E1A-B439-40E1-AE8C-E61B66E625CD}" type="pres">
      <dgm:prSet presAssocID="{991DD7BB-FD91-49EE-AAF5-140AB35E43F7}" presName="rootComposite" presStyleCnt="0"/>
      <dgm:spPr/>
    </dgm:pt>
    <dgm:pt modelId="{EF38FFB1-CB6A-4CF3-AD9C-FEFC0C881974}" type="pres">
      <dgm:prSet presAssocID="{991DD7BB-FD91-49EE-AAF5-140AB35E43F7}" presName="rootText" presStyleLbl="node3" presStyleIdx="1" presStyleCnt="2" custScaleX="628916" custScaleY="201732" custLinFactY="627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FE9945-B4DE-42EB-A531-55213541871C}" type="pres">
      <dgm:prSet presAssocID="{991DD7BB-FD91-49EE-AAF5-140AB35E43F7}" presName="rootConnector" presStyleLbl="node3" presStyleIdx="1" presStyleCnt="2"/>
      <dgm:spPr/>
      <dgm:t>
        <a:bodyPr/>
        <a:lstStyle/>
        <a:p>
          <a:endParaRPr lang="en-US"/>
        </a:p>
      </dgm:t>
    </dgm:pt>
    <dgm:pt modelId="{66381EBC-B313-49B9-8E58-98B1ECEBFEA9}" type="pres">
      <dgm:prSet presAssocID="{991DD7BB-FD91-49EE-AAF5-140AB35E43F7}" presName="hierChild4" presStyleCnt="0"/>
      <dgm:spPr/>
    </dgm:pt>
    <dgm:pt modelId="{497EE561-0F88-4FAA-9DEB-304CCC7CE478}" type="pres">
      <dgm:prSet presAssocID="{991DD7BB-FD91-49EE-AAF5-140AB35E43F7}" presName="hierChild5" presStyleCnt="0"/>
      <dgm:spPr/>
    </dgm:pt>
    <dgm:pt modelId="{26862017-B85C-4E1F-A976-6CC0A8EEB0A5}" type="pres">
      <dgm:prSet presAssocID="{0C87090F-02B0-44D5-BD4B-E5AE0D1FA7F1}" presName="hierChild5" presStyleCnt="0"/>
      <dgm:spPr/>
    </dgm:pt>
    <dgm:pt modelId="{45B77AD8-49C7-404F-805A-CF79B541FFB7}" type="pres">
      <dgm:prSet presAssocID="{19599602-9E94-449B-AE02-46C30491E28C}" presName="hierChild3" presStyleCnt="0"/>
      <dgm:spPr/>
    </dgm:pt>
  </dgm:ptLst>
  <dgm:cxnLst>
    <dgm:cxn modelId="{B5747371-CB49-4DDB-AA4C-E3FD324AF179}" type="presOf" srcId="{6FD54DCC-0420-4B69-949E-C600DAC3EA80}" destId="{264457B5-4520-4E7A-A2A7-CC1DCD98F7F7}" srcOrd="1" destOrd="0" presId="urn:microsoft.com/office/officeart/2005/8/layout/orgChart1"/>
    <dgm:cxn modelId="{66DF2BA7-51DA-42AC-A6B4-346FFBB1A3F2}" type="presOf" srcId="{19599602-9E94-449B-AE02-46C30491E28C}" destId="{56077120-C368-49C1-825E-F928EF49152A}" srcOrd="1" destOrd="0" presId="urn:microsoft.com/office/officeart/2005/8/layout/orgChart1"/>
    <dgm:cxn modelId="{06C05031-CC2B-43C8-8D83-6BE882BBEE11}" srcId="{0C87090F-02B0-44D5-BD4B-E5AE0D1FA7F1}" destId="{A97D053E-A973-4364-B69E-A280008FFC90}" srcOrd="0" destOrd="0" parTransId="{0269C22A-A20B-4CCC-917A-8B311E437315}" sibTransId="{243C102C-DAA2-4245-A1D1-9E6A71F7AB05}"/>
    <dgm:cxn modelId="{E81D336D-DF04-47B7-A10D-439CF046E8D8}" type="presOf" srcId="{991DD7BB-FD91-49EE-AAF5-140AB35E43F7}" destId="{8AFE9945-B4DE-42EB-A531-55213541871C}" srcOrd="1" destOrd="0" presId="urn:microsoft.com/office/officeart/2005/8/layout/orgChart1"/>
    <dgm:cxn modelId="{79DD12DF-C030-4989-8052-7105D6919235}" type="presOf" srcId="{9EFAFD96-3601-4F17-BB82-DBBBA6C512D5}" destId="{A2CC11D0-32A4-49A0-A0F9-21850FF80E20}" srcOrd="0" destOrd="0" presId="urn:microsoft.com/office/officeart/2005/8/layout/orgChart1"/>
    <dgm:cxn modelId="{4B44EB37-D065-41A1-BE8B-1C2DD80D1528}" type="presOf" srcId="{48F43ED3-A177-4096-B556-EB782F87985E}" destId="{9F1CF471-9BDC-411C-AB4C-C400B6E45DD6}" srcOrd="0" destOrd="0" presId="urn:microsoft.com/office/officeart/2005/8/layout/orgChart1"/>
    <dgm:cxn modelId="{D2D879EB-3F05-4C39-A25F-33B01AF2E85E}" type="presOf" srcId="{E3D22BD8-B8F5-4AEB-A8DD-53D6A1A29BAD}" destId="{73D513A1-5085-4CD9-9204-7DFD34CF8F3A}" srcOrd="0" destOrd="0" presId="urn:microsoft.com/office/officeart/2005/8/layout/orgChart1"/>
    <dgm:cxn modelId="{4CF1A202-91F9-48F6-8888-EAC2BF7CEA9D}" type="presOf" srcId="{0C87090F-02B0-44D5-BD4B-E5AE0D1FA7F1}" destId="{AEAA0CF1-2AD8-4565-B49E-708EB08D2FE5}" srcOrd="1" destOrd="0" presId="urn:microsoft.com/office/officeart/2005/8/layout/orgChart1"/>
    <dgm:cxn modelId="{0846D1A9-4781-477A-8F0C-7B725B7D89D0}" type="presOf" srcId="{A97D053E-A973-4364-B69E-A280008FFC90}" destId="{60C9B560-F2BA-485F-A26B-EE6F904A1A0B}" srcOrd="0" destOrd="0" presId="urn:microsoft.com/office/officeart/2005/8/layout/orgChart1"/>
    <dgm:cxn modelId="{817C3727-05A2-415F-9234-3B5EB3034601}" type="presOf" srcId="{6F5CF077-1342-46A1-93F1-68D7723F3F8C}" destId="{423291FF-E151-4344-9CE2-D560AE5F92C8}" srcOrd="0" destOrd="0" presId="urn:microsoft.com/office/officeart/2005/8/layout/orgChart1"/>
    <dgm:cxn modelId="{7B9A8470-665A-495A-8EAA-278AD944A60B}" type="presOf" srcId="{6FD54DCC-0420-4B69-949E-C600DAC3EA80}" destId="{8F64AF94-CDED-49BC-B0FF-D79E66DEF69C}" srcOrd="0" destOrd="0" presId="urn:microsoft.com/office/officeart/2005/8/layout/orgChart1"/>
    <dgm:cxn modelId="{2B80D23B-5A2B-4D63-AF88-2D04D8D865AC}" srcId="{0C87090F-02B0-44D5-BD4B-E5AE0D1FA7F1}" destId="{991DD7BB-FD91-49EE-AAF5-140AB35E43F7}" srcOrd="1" destOrd="0" parTransId="{E3D22BD8-B8F5-4AEB-A8DD-53D6A1A29BAD}" sibTransId="{8C5DE38B-5BD6-4776-8A20-AEE9D7B23E51}"/>
    <dgm:cxn modelId="{7A02F5AF-F9F5-4778-A66E-DE024A3A34D9}" srcId="{9EFAFD96-3601-4F17-BB82-DBBBA6C512D5}" destId="{19599602-9E94-449B-AE02-46C30491E28C}" srcOrd="0" destOrd="0" parTransId="{FF371F54-3EAD-4229-B33D-30FA8E522AE4}" sibTransId="{2A88706E-F8B3-4E84-B216-AB828E178267}"/>
    <dgm:cxn modelId="{70CC1585-027E-4400-909D-AC03D7C813A3}" type="presOf" srcId="{19599602-9E94-449B-AE02-46C30491E28C}" destId="{C04317EB-13A6-47B2-89A6-060A1309C0FD}" srcOrd="0" destOrd="0" presId="urn:microsoft.com/office/officeart/2005/8/layout/orgChart1"/>
    <dgm:cxn modelId="{D977E389-74D7-44E7-AABE-A962AC0BCB91}" type="presOf" srcId="{991DD7BB-FD91-49EE-AAF5-140AB35E43F7}" destId="{EF38FFB1-CB6A-4CF3-AD9C-FEFC0C881974}" srcOrd="0" destOrd="0" presId="urn:microsoft.com/office/officeart/2005/8/layout/orgChart1"/>
    <dgm:cxn modelId="{30E0B992-157A-405B-8572-770CFD4D21A1}" srcId="{19599602-9E94-449B-AE02-46C30491E28C}" destId="{0C87090F-02B0-44D5-BD4B-E5AE0D1FA7F1}" srcOrd="1" destOrd="0" parTransId="{48F43ED3-A177-4096-B556-EB782F87985E}" sibTransId="{24E0BA02-AFC8-4BBC-85FF-8CECFE2FDD5C}"/>
    <dgm:cxn modelId="{DF93A336-D625-4CF8-8E04-04EE333D9441}" type="presOf" srcId="{A97D053E-A973-4364-B69E-A280008FFC90}" destId="{5DFB02F7-7C2D-4646-BDC7-8EE2E0F53484}" srcOrd="1" destOrd="0" presId="urn:microsoft.com/office/officeart/2005/8/layout/orgChart1"/>
    <dgm:cxn modelId="{A9A39EE7-F441-4563-AFFD-666EC4C4FD54}" srcId="{19599602-9E94-449B-AE02-46C30491E28C}" destId="{6FD54DCC-0420-4B69-949E-C600DAC3EA80}" srcOrd="0" destOrd="0" parTransId="{6F5CF077-1342-46A1-93F1-68D7723F3F8C}" sibTransId="{CE57F18C-7754-4245-BB8D-0DDD9139AB8E}"/>
    <dgm:cxn modelId="{78693F5F-4023-418B-A11E-7FA9AADE19D1}" type="presOf" srcId="{0269C22A-A20B-4CCC-917A-8B311E437315}" destId="{8C12BF58-C498-44E1-98A4-3108A9D180A4}" srcOrd="0" destOrd="0" presId="urn:microsoft.com/office/officeart/2005/8/layout/orgChart1"/>
    <dgm:cxn modelId="{A1C0D518-7C95-4E93-8E2E-AB483AF67122}" type="presOf" srcId="{0C87090F-02B0-44D5-BD4B-E5AE0D1FA7F1}" destId="{E13E005F-EB59-4822-926F-099620CF7D59}" srcOrd="0" destOrd="0" presId="urn:microsoft.com/office/officeart/2005/8/layout/orgChart1"/>
    <dgm:cxn modelId="{7D7E4E5C-F2F9-4425-98A2-0653CC1B46A2}" type="presParOf" srcId="{A2CC11D0-32A4-49A0-A0F9-21850FF80E20}" destId="{DCE98858-F163-40F5-A7ED-79E914998534}" srcOrd="0" destOrd="0" presId="urn:microsoft.com/office/officeart/2005/8/layout/orgChart1"/>
    <dgm:cxn modelId="{3DBD6F9F-E289-4C5A-A02A-2F5169311A2A}" type="presParOf" srcId="{DCE98858-F163-40F5-A7ED-79E914998534}" destId="{F63D4A7C-78F8-42F2-A49B-46DECAC50F58}" srcOrd="0" destOrd="0" presId="urn:microsoft.com/office/officeart/2005/8/layout/orgChart1"/>
    <dgm:cxn modelId="{70E1BECB-0145-4D1D-810A-E79952535E07}" type="presParOf" srcId="{F63D4A7C-78F8-42F2-A49B-46DECAC50F58}" destId="{C04317EB-13A6-47B2-89A6-060A1309C0FD}" srcOrd="0" destOrd="0" presId="urn:microsoft.com/office/officeart/2005/8/layout/orgChart1"/>
    <dgm:cxn modelId="{69BE3BCB-2018-48BA-8263-41A69DD13A91}" type="presParOf" srcId="{F63D4A7C-78F8-42F2-A49B-46DECAC50F58}" destId="{56077120-C368-49C1-825E-F928EF49152A}" srcOrd="1" destOrd="0" presId="urn:microsoft.com/office/officeart/2005/8/layout/orgChart1"/>
    <dgm:cxn modelId="{8AAA61FA-ACA6-42FD-BC2F-3F21DEF057EA}" type="presParOf" srcId="{DCE98858-F163-40F5-A7ED-79E914998534}" destId="{3BF72071-BAE7-489C-89B5-21C5D7B7C1F2}" srcOrd="1" destOrd="0" presId="urn:microsoft.com/office/officeart/2005/8/layout/orgChart1"/>
    <dgm:cxn modelId="{4A59DC13-5B41-4A68-86D0-23B07A5B0C62}" type="presParOf" srcId="{3BF72071-BAE7-489C-89B5-21C5D7B7C1F2}" destId="{423291FF-E151-4344-9CE2-D560AE5F92C8}" srcOrd="0" destOrd="0" presId="urn:microsoft.com/office/officeart/2005/8/layout/orgChart1"/>
    <dgm:cxn modelId="{797B68A4-B8C0-4FD4-8A18-9C7835A1B8D0}" type="presParOf" srcId="{3BF72071-BAE7-489C-89B5-21C5D7B7C1F2}" destId="{B2D78497-2C79-4809-B8A5-C9699968D7E4}" srcOrd="1" destOrd="0" presId="urn:microsoft.com/office/officeart/2005/8/layout/orgChart1"/>
    <dgm:cxn modelId="{01D469B4-F27F-4EF0-B741-B7AFC2187796}" type="presParOf" srcId="{B2D78497-2C79-4809-B8A5-C9699968D7E4}" destId="{486B5092-EC9C-42A0-9018-1A8E4488E795}" srcOrd="0" destOrd="0" presId="urn:microsoft.com/office/officeart/2005/8/layout/orgChart1"/>
    <dgm:cxn modelId="{3BE2D7FE-EA11-4E9F-8989-7FA9E343E986}" type="presParOf" srcId="{486B5092-EC9C-42A0-9018-1A8E4488E795}" destId="{8F64AF94-CDED-49BC-B0FF-D79E66DEF69C}" srcOrd="0" destOrd="0" presId="urn:microsoft.com/office/officeart/2005/8/layout/orgChart1"/>
    <dgm:cxn modelId="{0FCDC121-8EA7-4B86-9DD4-A7B3DC56990A}" type="presParOf" srcId="{486B5092-EC9C-42A0-9018-1A8E4488E795}" destId="{264457B5-4520-4E7A-A2A7-CC1DCD98F7F7}" srcOrd="1" destOrd="0" presId="urn:microsoft.com/office/officeart/2005/8/layout/orgChart1"/>
    <dgm:cxn modelId="{C13562A2-D7CA-4D14-AB7A-3C3594AB0A1F}" type="presParOf" srcId="{B2D78497-2C79-4809-B8A5-C9699968D7E4}" destId="{D5938890-0B74-4133-BDF0-72A842BA1400}" srcOrd="1" destOrd="0" presId="urn:microsoft.com/office/officeart/2005/8/layout/orgChart1"/>
    <dgm:cxn modelId="{6A82C8CD-7C0E-4861-AE36-C3FBEE8851AE}" type="presParOf" srcId="{B2D78497-2C79-4809-B8A5-C9699968D7E4}" destId="{90AD1992-B9BA-4A6A-A423-5F0F854B3051}" srcOrd="2" destOrd="0" presId="urn:microsoft.com/office/officeart/2005/8/layout/orgChart1"/>
    <dgm:cxn modelId="{E18E56FB-B928-4411-93DD-95DCC14D045F}" type="presParOf" srcId="{3BF72071-BAE7-489C-89B5-21C5D7B7C1F2}" destId="{9F1CF471-9BDC-411C-AB4C-C400B6E45DD6}" srcOrd="2" destOrd="0" presId="urn:microsoft.com/office/officeart/2005/8/layout/orgChart1"/>
    <dgm:cxn modelId="{4AE160E8-3CDA-486B-AA33-1F3B7A52408D}" type="presParOf" srcId="{3BF72071-BAE7-489C-89B5-21C5D7B7C1F2}" destId="{4E641237-4F25-4619-88A9-8CA164C86982}" srcOrd="3" destOrd="0" presId="urn:microsoft.com/office/officeart/2005/8/layout/orgChart1"/>
    <dgm:cxn modelId="{83B74A0B-B2CE-4655-B2F2-F69607179CA7}" type="presParOf" srcId="{4E641237-4F25-4619-88A9-8CA164C86982}" destId="{565EDFC1-29AE-4AB8-B66B-627C5F9F6FEC}" srcOrd="0" destOrd="0" presId="urn:microsoft.com/office/officeart/2005/8/layout/orgChart1"/>
    <dgm:cxn modelId="{D74E8135-D5B4-4A2B-AAFD-C682EECD3EC8}" type="presParOf" srcId="{565EDFC1-29AE-4AB8-B66B-627C5F9F6FEC}" destId="{E13E005F-EB59-4822-926F-099620CF7D59}" srcOrd="0" destOrd="0" presId="urn:microsoft.com/office/officeart/2005/8/layout/orgChart1"/>
    <dgm:cxn modelId="{60EFF92C-5646-4C98-B331-18E0B258696D}" type="presParOf" srcId="{565EDFC1-29AE-4AB8-B66B-627C5F9F6FEC}" destId="{AEAA0CF1-2AD8-4565-B49E-708EB08D2FE5}" srcOrd="1" destOrd="0" presId="urn:microsoft.com/office/officeart/2005/8/layout/orgChart1"/>
    <dgm:cxn modelId="{E18F8070-1448-4ADF-BE81-E113CC2FB8E3}" type="presParOf" srcId="{4E641237-4F25-4619-88A9-8CA164C86982}" destId="{AE50A458-DA1C-492A-BCA4-4258D60D25E3}" srcOrd="1" destOrd="0" presId="urn:microsoft.com/office/officeart/2005/8/layout/orgChart1"/>
    <dgm:cxn modelId="{1ABC59DA-CF46-4DA9-AF54-F87304D30234}" type="presParOf" srcId="{AE50A458-DA1C-492A-BCA4-4258D60D25E3}" destId="{8C12BF58-C498-44E1-98A4-3108A9D180A4}" srcOrd="0" destOrd="0" presId="urn:microsoft.com/office/officeart/2005/8/layout/orgChart1"/>
    <dgm:cxn modelId="{8F72AEE6-57E1-418D-9799-BE1993CD72C1}" type="presParOf" srcId="{AE50A458-DA1C-492A-BCA4-4258D60D25E3}" destId="{55998BB0-895E-4CE0-9368-C87BB2C5AF9A}" srcOrd="1" destOrd="0" presId="urn:microsoft.com/office/officeart/2005/8/layout/orgChart1"/>
    <dgm:cxn modelId="{CC1452E1-D288-4AA7-B23A-9FB55C7AE0AA}" type="presParOf" srcId="{55998BB0-895E-4CE0-9368-C87BB2C5AF9A}" destId="{88FE2847-EA61-4F43-B68F-9503290C6905}" srcOrd="0" destOrd="0" presId="urn:microsoft.com/office/officeart/2005/8/layout/orgChart1"/>
    <dgm:cxn modelId="{41651E2E-E11E-4DA8-8E25-C94B7DFA78C2}" type="presParOf" srcId="{88FE2847-EA61-4F43-B68F-9503290C6905}" destId="{60C9B560-F2BA-485F-A26B-EE6F904A1A0B}" srcOrd="0" destOrd="0" presId="urn:microsoft.com/office/officeart/2005/8/layout/orgChart1"/>
    <dgm:cxn modelId="{ADD4B307-0B8F-4A39-8A4C-49A8A5C33187}" type="presParOf" srcId="{88FE2847-EA61-4F43-B68F-9503290C6905}" destId="{5DFB02F7-7C2D-4646-BDC7-8EE2E0F53484}" srcOrd="1" destOrd="0" presId="urn:microsoft.com/office/officeart/2005/8/layout/orgChart1"/>
    <dgm:cxn modelId="{09E2CA30-D1EC-47C3-BA4B-45B13CFBCB68}" type="presParOf" srcId="{55998BB0-895E-4CE0-9368-C87BB2C5AF9A}" destId="{7D2112B9-223C-496A-ACE9-7EC1B81D806A}" srcOrd="1" destOrd="0" presId="urn:microsoft.com/office/officeart/2005/8/layout/orgChart1"/>
    <dgm:cxn modelId="{DB0063C6-C6B3-40FF-BA97-5C690AE26D44}" type="presParOf" srcId="{55998BB0-895E-4CE0-9368-C87BB2C5AF9A}" destId="{913E6BB9-6CD1-47CB-A99B-D59E741B3A9D}" srcOrd="2" destOrd="0" presId="urn:microsoft.com/office/officeart/2005/8/layout/orgChart1"/>
    <dgm:cxn modelId="{D35B530A-0EB2-4B4F-8B36-B1247B729230}" type="presParOf" srcId="{AE50A458-DA1C-492A-BCA4-4258D60D25E3}" destId="{73D513A1-5085-4CD9-9204-7DFD34CF8F3A}" srcOrd="2" destOrd="0" presId="urn:microsoft.com/office/officeart/2005/8/layout/orgChart1"/>
    <dgm:cxn modelId="{8253B1AB-CF3E-469C-8B2F-89708AD0D5D3}" type="presParOf" srcId="{AE50A458-DA1C-492A-BCA4-4258D60D25E3}" destId="{84F09E85-AB51-4E7C-B1CB-66CD5BCD70CB}" srcOrd="3" destOrd="0" presId="urn:microsoft.com/office/officeart/2005/8/layout/orgChart1"/>
    <dgm:cxn modelId="{F674A572-1078-4A61-8ECC-D3D20AF51CB3}" type="presParOf" srcId="{84F09E85-AB51-4E7C-B1CB-66CD5BCD70CB}" destId="{9A004E1A-B439-40E1-AE8C-E61B66E625CD}" srcOrd="0" destOrd="0" presId="urn:microsoft.com/office/officeart/2005/8/layout/orgChart1"/>
    <dgm:cxn modelId="{CF05C623-564D-4831-9D92-55A7F4254CB1}" type="presParOf" srcId="{9A004E1A-B439-40E1-AE8C-E61B66E625CD}" destId="{EF38FFB1-CB6A-4CF3-AD9C-FEFC0C881974}" srcOrd="0" destOrd="0" presId="urn:microsoft.com/office/officeart/2005/8/layout/orgChart1"/>
    <dgm:cxn modelId="{431B56E8-C622-46AF-8256-F7CB75C3B141}" type="presParOf" srcId="{9A004E1A-B439-40E1-AE8C-E61B66E625CD}" destId="{8AFE9945-B4DE-42EB-A531-55213541871C}" srcOrd="1" destOrd="0" presId="urn:microsoft.com/office/officeart/2005/8/layout/orgChart1"/>
    <dgm:cxn modelId="{4F1CCFF6-A598-4D22-9E4F-B4292C5C6211}" type="presParOf" srcId="{84F09E85-AB51-4E7C-B1CB-66CD5BCD70CB}" destId="{66381EBC-B313-49B9-8E58-98B1ECEBFEA9}" srcOrd="1" destOrd="0" presId="urn:microsoft.com/office/officeart/2005/8/layout/orgChart1"/>
    <dgm:cxn modelId="{20C8C32D-14D2-4432-9ACC-489CF81C9026}" type="presParOf" srcId="{84F09E85-AB51-4E7C-B1CB-66CD5BCD70CB}" destId="{497EE561-0F88-4FAA-9DEB-304CCC7CE478}" srcOrd="2" destOrd="0" presId="urn:microsoft.com/office/officeart/2005/8/layout/orgChart1"/>
    <dgm:cxn modelId="{725B1C99-D6BB-4C7A-B75F-258E17D00510}" type="presParOf" srcId="{4E641237-4F25-4619-88A9-8CA164C86982}" destId="{26862017-B85C-4E1F-A976-6CC0A8EEB0A5}" srcOrd="2" destOrd="0" presId="urn:microsoft.com/office/officeart/2005/8/layout/orgChart1"/>
    <dgm:cxn modelId="{2D81C3B2-05C5-4616-B18F-3A5A0035B48E}" type="presParOf" srcId="{DCE98858-F163-40F5-A7ED-79E914998534}" destId="{45B77AD8-49C7-404F-805A-CF79B541FFB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ED559-CAD0-44E7-B268-648A2643B32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982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Прямоугольник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Прямоугольник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0800000">
            <a:off x="11478768" y="0"/>
            <a:ext cx="713232" cy="6858000"/>
            <a:chOff x="0" y="0"/>
            <a:chExt cx="713232" cy="6858000"/>
          </a:xfrm>
        </p:grpSpPr>
        <p:sp>
          <p:nvSpPr>
            <p:cNvPr id="23" name="Прямоугольник 22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2520" y="1188720"/>
            <a:ext cx="996696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2520" y="3749040"/>
            <a:ext cx="996696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888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188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42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396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9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33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25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177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9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08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167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олилиния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379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31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602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477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275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431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олилиния 11"/>
          <p:cNvSpPr/>
          <p:nvPr/>
        </p:nvSpPr>
        <p:spPr bwMode="auto">
          <a:xfrm flipV="1">
            <a:off x="-17442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914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520" y="1188720"/>
            <a:ext cx="996696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2520" y="3749040"/>
            <a:ext cx="996696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984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174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616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едло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3" name="Текст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олилиния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адпись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8000" dirty="0" smtClean="0">
                <a:solidFill>
                  <a:srgbClr val="A53010"/>
                </a:solidFill>
                <a:latin typeface="Arial"/>
              </a:rPr>
              <a:t>“</a:t>
            </a:r>
            <a:endParaRPr lang="ru-RU" sz="8000" dirty="0">
              <a:solidFill>
                <a:srgbClr val="A53010"/>
              </a:solidFill>
              <a:latin typeface="Arial"/>
            </a:endParaRPr>
          </a:p>
        </p:txBody>
      </p:sp>
      <p:sp>
        <p:nvSpPr>
          <p:cNvPr id="15" name="Надпись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8000" dirty="0" smtClean="0">
                <a:solidFill>
                  <a:srgbClr val="A53010"/>
                </a:solidFill>
                <a:latin typeface="Arial"/>
              </a:rPr>
              <a:t>”</a:t>
            </a:r>
            <a:endParaRPr lang="ru-RU" sz="8000" dirty="0">
              <a:solidFill>
                <a:srgbClr val="A5301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7080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менная карточ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292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менная карточка с предло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21" name="Текст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олилиния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адпись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8000" dirty="0" smtClean="0">
                <a:solidFill>
                  <a:srgbClr val="A53010"/>
                </a:solidFill>
                <a:latin typeface="Arial"/>
              </a:rPr>
              <a:t>“</a:t>
            </a:r>
            <a:endParaRPr lang="ru-RU" sz="8000" dirty="0">
              <a:solidFill>
                <a:srgbClr val="A53010"/>
              </a:solidFill>
              <a:latin typeface="Arial"/>
            </a:endParaRPr>
          </a:p>
        </p:txBody>
      </p:sp>
      <p:sp>
        <p:nvSpPr>
          <p:cNvPr id="18" name="Надпись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8000" dirty="0" smtClean="0">
                <a:solidFill>
                  <a:srgbClr val="A53010"/>
                </a:solidFill>
                <a:latin typeface="Arial"/>
              </a:rPr>
              <a:t>”</a:t>
            </a:r>
            <a:endParaRPr lang="ru-RU" sz="8000" dirty="0">
              <a:solidFill>
                <a:srgbClr val="A5301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354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21" name="Текст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лилиния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830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385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олилиния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659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120776"/>
            <a:ext cx="11074400" cy="1470025"/>
          </a:xfrm>
        </p:spPr>
        <p:txBody>
          <a:bodyPr anchor="b"/>
          <a:lstStyle>
            <a:lvl1pPr marL="0" algn="r">
              <a:defRPr/>
            </a:lvl1pPr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2819400"/>
            <a:ext cx="8534400" cy="17526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EB33072D-4CB1-4526-90F7-8CBEF66B156A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/>
          <a:p>
            <a:fld id="{91AB0B45-0B29-4251-B6F0-D3632CF432BE}" type="slidenum">
              <a:rPr lang="en-US" smtClean="0">
                <a:solidFill>
                  <a:srgbClr val="CEB966"/>
                </a:solidFill>
              </a:rPr>
              <a:pPr/>
              <a:t>‹#›</a:t>
            </a:fld>
            <a:r>
              <a:rPr lang="en-US" dirty="0" smtClean="0">
                <a:solidFill>
                  <a:srgbClr val="CEB966"/>
                </a:solidFill>
              </a:rPr>
              <a:t> </a:t>
            </a:r>
            <a:endParaRPr lang="en-US" dirty="0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79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4523" y="1302544"/>
            <a:ext cx="10668000" cy="9144"/>
          </a:xfrm>
          <a:prstGeom prst="rect">
            <a:avLst/>
          </a:prstGeom>
          <a:solidFill>
            <a:schemeClr val="accent2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E38F-B37F-4FFE-B312-98FE53F68934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>
                <a:solidFill>
                  <a:srgbClr val="CEB966">
                    <a:tint val="85000"/>
                    <a:satMod val="1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23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33504" y="315553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901952"/>
            <a:ext cx="10363200" cy="1362456"/>
          </a:xfrm>
        </p:spPr>
        <p:txBody>
          <a:bodyPr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anchor="t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EB33072D-4CB1-4526-90F7-8CBEF66B156A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/>
          <a:p>
            <a:fld id="{91AB0B45-0B29-4251-B6F0-D3632CF432BE}" type="slidenum">
              <a:rPr lang="en-US" smtClean="0">
                <a:solidFill>
                  <a:srgbClr val="CEB966"/>
                </a:solidFill>
              </a:rPr>
              <a:pPr/>
              <a:t>‹#›</a:t>
            </a:fld>
            <a:r>
              <a:rPr lang="en-US" smtClean="0">
                <a:solidFill>
                  <a:srgbClr val="CEB966"/>
                </a:solidFill>
              </a:rPr>
              <a:t> </a:t>
            </a:r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9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523" y="1302544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5CA6-CEB3-47EE-8FFF-A08C61A92FF5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6CB778B2-ABB8-4902-B3EE-3A0FCCACB283}" type="slidenum">
              <a:rPr lang="en-US" smtClean="0">
                <a:solidFill>
                  <a:srgbClr val="CEB966">
                    <a:tint val="85000"/>
                    <a:satMod val="150000"/>
                  </a:srgbClr>
                </a:solidFill>
              </a:rPr>
              <a:pPr/>
              <a:t>‹#›</a:t>
            </a:fld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349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22325" y="2100264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0800" y="2100264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2362201"/>
            <a:ext cx="5386917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DD69-238A-42B9-AFF9-52088B098C9F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/>
          <a:p>
            <a:fld id="{6CB778B2-ABB8-4902-B3EE-3A0FCCACB283}" type="slidenum">
              <a:rPr lang="en-US" smtClean="0">
                <a:solidFill>
                  <a:srgbClr val="CEB966">
                    <a:tint val="85000"/>
                    <a:satMod val="150000"/>
                  </a:srgbClr>
                </a:solidFill>
              </a:rPr>
              <a:pPr/>
              <a:t>‹#›</a:t>
            </a:fld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92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25739-D9D7-4E26-BE37-8E7975C6553F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>
                <a:solidFill>
                  <a:srgbClr val="CEB966">
                    <a:tint val="85000"/>
                    <a:satMod val="150000"/>
                  </a:srgbClr>
                </a:solidFill>
              </a:rPr>
              <a:pPr/>
              <a:t>‹#›</a:t>
            </a:fld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4523" y="1302544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41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26E7-2FA5-4DDE-929E-F5297B748779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78B2-ABB8-4902-B3EE-3A0FCCACB283}" type="slidenum">
              <a:rPr lang="en-US" smtClean="0">
                <a:solidFill>
                  <a:srgbClr val="CEB966">
                    <a:tint val="85000"/>
                    <a:satMod val="150000"/>
                  </a:srgbClr>
                </a:solidFill>
              </a:rPr>
              <a:pPr/>
              <a:t>‹#›</a:t>
            </a:fld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43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0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743403" y="997688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/>
          <a:p>
            <a:fld id="{EB33072D-4CB1-4526-90F7-8CBEF66B156A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/>
          <a:p>
            <a:fld id="{91AB0B45-0B29-4251-B6F0-D3632CF432BE}" type="slidenum">
              <a:rPr lang="en-US" smtClean="0">
                <a:solidFill>
                  <a:srgbClr val="CEB966"/>
                </a:solidFill>
              </a:rPr>
              <a:pPr/>
              <a:t>‹#›</a:t>
            </a:fld>
            <a:r>
              <a:rPr lang="en-US" smtClean="0">
                <a:solidFill>
                  <a:srgbClr val="CEB966"/>
                </a:solidFill>
              </a:rPr>
              <a:t> </a:t>
            </a:r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26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0" y="4866648"/>
            <a:ext cx="7315200" cy="522288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68800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4912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algn="l" rtl="0">
              <a:buNone/>
              <a:defRPr sz="3200"/>
            </a:lvl1pPr>
          </a:lstStyle>
          <a:p>
            <a:pPr marL="0" algn="l" rtl="0"/>
            <a:r>
              <a:rPr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/>
          <a:p>
            <a:fld id="{EB33072D-4CB1-4526-90F7-8CBEF66B156A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/>
          <a:p>
            <a:fld id="{91AB0B45-0B29-4251-B6F0-D3632CF432BE}" type="slidenum">
              <a:rPr lang="en-US" smtClean="0">
                <a:solidFill>
                  <a:srgbClr val="CEB966"/>
                </a:solidFill>
              </a:rPr>
              <a:pPr/>
              <a:t>‹#›</a:t>
            </a:fld>
            <a:r>
              <a:rPr lang="en-US" smtClean="0">
                <a:solidFill>
                  <a:srgbClr val="CEB966"/>
                </a:solidFill>
              </a:rPr>
              <a:t> </a:t>
            </a:r>
            <a:endParaRPr lang="en-US">
              <a:solidFill>
                <a:srgbClr val="CEB966">
                  <a:tint val="85000"/>
                  <a:satMod val="1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/>
          <a:p>
            <a:endParaRPr lang="en-US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65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0" y="6309360"/>
            <a:ext cx="12188825" cy="5029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6703255"/>
            <a:ext cx="12188825" cy="154745"/>
          </a:xfrm>
          <a:prstGeom prst="rect">
            <a:avLst/>
          </a:prstGeom>
          <a:solidFill>
            <a:schemeClr val="accent1">
              <a:alpha val="2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20.11.2022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3840">
          <p15:clr>
            <a:srgbClr val="F26B43"/>
          </p15:clr>
        </p15:guide>
        <p15:guide id="5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7E4D2-696D-421C-BF15-3E0C5C06F02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4198-DC76-4637-B081-F9D4BD1451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28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Полилиния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Полилиния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Полилиния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Полилиния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Полилиния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Полилиния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Полилиния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Полилиния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Полилиния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Полилиния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Полилиния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Полилиния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Группа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Полилиния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Полилиния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Полилиния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Полилиния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Полилиния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Полилиния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Полилиния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Полилиния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Полилиния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Полилиния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Полилиния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Полилиния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Прямоугольник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2AB48-6B81-443C-84F0-8098475CA9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0E9ABD0-655E-4203-B2D8-6AEABBAE04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43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shade val="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EB33072D-4CB1-4526-90F7-8CBEF66B156A}" type="datetime8">
              <a:rPr lang="en-US" smtClean="0">
                <a:solidFill>
                  <a:srgbClr val="69676D">
                    <a:tint val="60000"/>
                    <a:satMod val="155000"/>
                  </a:srgbClr>
                </a:solidFill>
              </a:rPr>
              <a:pPr/>
              <a:t>11/20/2022 12:53 PM</a:t>
            </a:fld>
            <a:endParaRPr lang="en-US" dirty="0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133600" y="6400800"/>
            <a:ext cx="5209952" cy="274320"/>
          </a:xfrm>
          <a:prstGeom prst="rect">
            <a:avLst/>
          </a:prstGeom>
        </p:spPr>
        <p:txBody>
          <a:bodyPr/>
          <a:lstStyle>
            <a:lvl1pPr algn="r">
              <a:defRPr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 dirty="0">
              <a:solidFill>
                <a:srgbClr val="69676D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>
                    <a:tint val="85000"/>
                    <a:satMod val="150000"/>
                  </a:schemeClr>
                </a:solidFill>
                <a:effectLst/>
              </a:defRPr>
            </a:lvl1pPr>
          </a:lstStyle>
          <a:p>
            <a:fld id="{91AB0B45-0B29-4251-B6F0-D3632CF432BE}" type="slidenum">
              <a:rPr lang="en-US" smtClean="0">
                <a:solidFill>
                  <a:srgbClr val="CEB966"/>
                </a:solidFill>
              </a:rPr>
              <a:pPr/>
              <a:t>‹#›</a:t>
            </a:fld>
            <a:r>
              <a:rPr lang="en-US" dirty="0" smtClean="0">
                <a:solidFill>
                  <a:srgbClr val="CEB966"/>
                </a:solidFill>
              </a:rPr>
              <a:t> </a:t>
            </a:r>
            <a:endParaRPr lang="en-US" b="1" dirty="0">
              <a:solidFill>
                <a:srgbClr val="CEB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74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marL="54864" algn="r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85800" indent="-36576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331" y="1188720"/>
            <a:ext cx="10686197" cy="2514600"/>
          </a:xfrm>
        </p:spPr>
        <p:txBody>
          <a:bodyPr/>
          <a:lstStyle/>
          <a:p>
            <a:pPr>
              <a:spcBef>
                <a:spcPts val="1"/>
              </a:spcBef>
            </a:pPr>
            <a:r>
              <a:rPr lang="ru-RU" sz="3600" b="1" dirty="0">
                <a:solidFill>
                  <a:srgbClr val="FF0000"/>
                </a:solidFill>
              </a:rPr>
              <a:t>Методическая разработка открытого урока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по учебной дисциплине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ОДБ.01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Русский язык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    по теме «</a:t>
            </a:r>
            <a:r>
              <a:rPr lang="ru-RU" sz="3600" b="1" dirty="0" smtClean="0">
                <a:solidFill>
                  <a:srgbClr val="FF0000"/>
                </a:solidFill>
              </a:rPr>
              <a:t>Сложносочиненные предложения»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8998" y="4895452"/>
            <a:ext cx="9966960" cy="9144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Преподаватель: Ивина Любовь Николаевна</a:t>
            </a:r>
            <a:endParaRPr lang="ru-RU" sz="2400" b="1" i="0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74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1194" y="1555551"/>
            <a:ext cx="1059066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400" b="1" dirty="0">
                <a:solidFill>
                  <a:prstClr val="black"/>
                </a:solidFill>
                <a:latin typeface="Comic Sans MS" panose="030F0702030302020204" pitchFamily="66" charset="0"/>
              </a:rPr>
              <a:t>1.Все были рады. Мне было грустно</a:t>
            </a:r>
            <a:r>
              <a:rPr lang="ru-RU" sz="3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ru-RU" sz="3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3400" b="1" dirty="0">
                <a:solidFill>
                  <a:prstClr val="black"/>
                </a:solidFill>
                <a:latin typeface="Comic Sans MS" panose="030F0702030302020204" pitchFamily="66" charset="0"/>
              </a:rPr>
              <a:t>2.Сад опустел. Несколько девушек задержались в яблоневой аллее</a:t>
            </a:r>
            <a:r>
              <a:rPr lang="ru-RU" sz="3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ru-RU" sz="3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3400" b="1" dirty="0">
                <a:solidFill>
                  <a:prstClr val="black"/>
                </a:solidFill>
                <a:latin typeface="Comic Sans MS" panose="030F0702030302020204" pitchFamily="66" charset="0"/>
              </a:rPr>
              <a:t>3.В доме все легли спать. В одном окошке горел свет</a:t>
            </a:r>
            <a:r>
              <a:rPr lang="ru-RU" sz="3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ru-RU" sz="3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3400" b="1" dirty="0">
                <a:solidFill>
                  <a:prstClr val="black"/>
                </a:solidFill>
                <a:latin typeface="Comic Sans MS" panose="030F0702030302020204" pitchFamily="66" charset="0"/>
              </a:rPr>
              <a:t>4.Друзья опоздали в кино. Они весело провели время.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4024" y="386224"/>
            <a:ext cx="111365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Составьте из простых предложений сложносочинённые.</a:t>
            </a:r>
          </a:p>
        </p:txBody>
      </p:sp>
    </p:spTree>
    <p:extLst>
      <p:ext uri="{BB962C8B-B14F-4D97-AF65-F5344CB8AC3E}">
        <p14:creationId xmlns:p14="http://schemas.microsoft.com/office/powerpoint/2010/main" val="688830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393601"/>
          </a:xfrm>
        </p:spPr>
        <p:txBody>
          <a:bodyPr>
            <a:noAutofit/>
          </a:bodyPr>
          <a:lstStyle/>
          <a:p>
            <a:pPr marL="0" indent="0" algn="ctr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600" b="1" i="0" dirty="0" smtClean="0">
                <a:solidFill>
                  <a:schemeClr val="tx1"/>
                </a:solidFill>
                <a:latin typeface="Constantia"/>
                <a:ea typeface="+mj-ea"/>
                <a:cs typeface="+mj-cs"/>
              </a:rPr>
              <a:t>Самостоятельная работа</a:t>
            </a:r>
            <a:endParaRPr lang="ru-RU" sz="3600" b="1" i="0" dirty="0">
              <a:solidFill>
                <a:schemeClr val="tx1"/>
              </a:solidFill>
              <a:latin typeface="Constantia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95785" y="832513"/>
            <a:ext cx="11518711" cy="5773003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000000"/>
              </a:buCl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Задание: Определить </a:t>
            </a:r>
            <a:r>
              <a:rPr lang="ru-RU" sz="2800" b="1" dirty="0">
                <a:solidFill>
                  <a:srgbClr val="FF0000"/>
                </a:solidFill>
              </a:rPr>
              <a:t>вид сложносочинённого предложения, расставить знаки препинания, нарисовать схемы.</a:t>
            </a:r>
          </a:p>
          <a:p>
            <a:pPr marL="45720" indent="0">
              <a:buClr>
                <a:srgbClr val="000000"/>
              </a:buClr>
              <a:buNone/>
            </a:pP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1. Вот идет </a:t>
            </a:r>
            <a:r>
              <a:rPr lang="ru-RU" sz="3200" b="1" dirty="0" err="1">
                <a:solidFill>
                  <a:srgbClr val="000000">
                    <a:lumMod val="75000"/>
                  </a:srgbClr>
                </a:solidFill>
              </a:rPr>
              <a:t>Ермил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 к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лошади  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а лошадь от него таращится, храпит, головой трясет…</a:t>
            </a:r>
          </a:p>
          <a:p>
            <a:pPr marL="45720" indent="0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2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. То слишком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морозит  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то моросит дождь. </a:t>
            </a:r>
            <a:endParaRPr lang="ru-RU" sz="3200" b="1" dirty="0" smtClean="0">
              <a:solidFill>
                <a:srgbClr val="000000">
                  <a:lumMod val="75000"/>
                </a:srgbClr>
              </a:solidFill>
            </a:endParaRPr>
          </a:p>
          <a:p>
            <a:pPr marL="45720" indent="0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3. Тут раздался лёгкий свист  и Дубровский умолк. </a:t>
            </a:r>
          </a:p>
          <a:p>
            <a:pPr marL="45720" indent="0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4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. Не то тучи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разойдутся  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не то гроза нас всё-таки обойдёт.</a:t>
            </a:r>
          </a:p>
          <a:p>
            <a:pPr marL="45720" indent="0">
              <a:buClr>
                <a:srgbClr val="000000"/>
              </a:buClr>
              <a:buNone/>
            </a:pP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5. Песня над домом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смолкла  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</a:rPr>
              <a:t>зато над прудом соловей заводил свою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</a:rPr>
              <a:t>.</a:t>
            </a:r>
            <a:endParaRPr lang="ru-RU" sz="3200" b="1" dirty="0">
              <a:solidFill>
                <a:srgbClr val="00000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Задание на дом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2715904"/>
            <a:ext cx="9509760" cy="33008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/>
                </a:solidFill>
              </a:rPr>
              <a:t>Написать </a:t>
            </a:r>
            <a:r>
              <a:rPr lang="ru-RU" sz="3200" b="1" dirty="0" err="1">
                <a:solidFill>
                  <a:schemeClr val="tx1"/>
                </a:solidFill>
              </a:rPr>
              <a:t>минисочинение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Счастье – это просто!» использую ССП.</a:t>
            </a:r>
          </a:p>
        </p:txBody>
      </p:sp>
    </p:spTree>
    <p:extLst>
      <p:ext uri="{BB962C8B-B14F-4D97-AF65-F5344CB8AC3E}">
        <p14:creationId xmlns:p14="http://schemas.microsoft.com/office/powerpoint/2010/main" val="42306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735" y="2150492"/>
            <a:ext cx="11300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</a:t>
            </a: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 </a:t>
            </a:r>
            <a:r>
              <a:rPr lang="ru-RU" sz="5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здании человеческого счастья дружба возводит стены, а любовь образует купол.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42449" y="280749"/>
            <a:ext cx="87209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omic Sans MS" panose="030F0702030302020204" pitchFamily="66" charset="0"/>
              </a:rPr>
              <a:t>Четырнадцатое ноября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089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11200"/>
            <a:ext cx="120782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latin typeface="Comic Sans MS" panose="030F0702030302020204" pitchFamily="66" charset="0"/>
              </a:rPr>
              <a:t>Тема: Сложносочиненные предложения</a:t>
            </a:r>
            <a:endParaRPr lang="ru-RU" sz="4600" b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1500" y="1746913"/>
            <a:ext cx="4258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Цель </a:t>
            </a:r>
            <a:r>
              <a:rPr lang="ru-RU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урока</a:t>
            </a:r>
          </a:p>
        </p:txBody>
      </p:sp>
      <p:sp>
        <p:nvSpPr>
          <p:cNvPr id="6" name="Объект 13"/>
          <p:cNvSpPr txBox="1">
            <a:spLocks/>
          </p:cNvSpPr>
          <p:nvPr/>
        </p:nvSpPr>
        <p:spPr>
          <a:xfrm>
            <a:off x="583443" y="2454799"/>
            <a:ext cx="11608557" cy="2526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0000"/>
              </a:buClr>
              <a:buFont typeface="Arial"/>
              <a:buChar char="•"/>
            </a:pP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Углубить </a:t>
            </a:r>
            <a:r>
              <a:rPr lang="ru-RU" sz="3200" b="1" dirty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знания о </a:t>
            </a:r>
            <a:endParaRPr lang="ru-RU" sz="3200" b="1" dirty="0" smtClean="0">
              <a:solidFill>
                <a:srgbClr val="000000">
                  <a:lumMod val="75000"/>
                </a:srgbClr>
              </a:solidFill>
              <a:latin typeface="Comic Sans MS" panose="030F0702030302020204" pitchFamily="66" charset="0"/>
            </a:endParaRPr>
          </a:p>
          <a:p>
            <a:pPr marL="45720" indent="0" algn="just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сложносочиненном предложении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just">
              <a:buClr>
                <a:srgbClr val="000000"/>
              </a:buClr>
              <a:buFont typeface="Arial"/>
              <a:buChar char="•"/>
            </a:pPr>
            <a:r>
              <a:rPr lang="ru-RU" sz="3200" b="1" dirty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Научиться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определять строение </a:t>
            </a:r>
          </a:p>
          <a:p>
            <a:pPr marL="45720" indent="0" algn="just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сложносочиненных предложений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just">
              <a:buClr>
                <a:srgbClr val="000000"/>
              </a:buClr>
              <a:buFont typeface="Arial"/>
              <a:buChar char="•"/>
            </a:pPr>
            <a:r>
              <a:rPr lang="ru-RU" sz="3200" b="1" dirty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Научиться </a:t>
            </a: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выявлять средства связи</a:t>
            </a:r>
          </a:p>
          <a:p>
            <a:pPr marL="45720" indent="0" algn="just">
              <a:buClr>
                <a:srgbClr val="000000"/>
              </a:buClr>
              <a:buNone/>
            </a:pPr>
            <a:r>
              <a:rPr lang="ru-RU" sz="3200" b="1" dirty="0" smtClean="0">
                <a:solidFill>
                  <a:srgbClr val="000000">
                    <a:lumMod val="75000"/>
                  </a:srgbClr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между частями сложносочиненного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3725250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2520" y="491320"/>
            <a:ext cx="9966960" cy="750626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5400" b="1" dirty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  <a:t>Словарный </a:t>
            </a: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  <a:t>диктант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73576"/>
              </p:ext>
            </p:extLst>
          </p:nvPr>
        </p:nvGraphicFramePr>
        <p:xfrm>
          <a:off x="0" y="2238229"/>
          <a:ext cx="12191999" cy="4109406"/>
        </p:xfrm>
        <a:graphic>
          <a:graphicData uri="http://schemas.openxmlformats.org/drawingml/2006/table">
            <a:tbl>
              <a:tblPr firstRow="1" firstCol="1" bandRow="1"/>
              <a:tblGrid>
                <a:gridCol w="4063610"/>
                <a:gridCol w="4063610"/>
                <a:gridCol w="4064779"/>
              </a:tblGrid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</a:t>
                      </a: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ru-RU" sz="3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дажа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купатель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Асс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ртимент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рминал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вародвижение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ковка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16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Спортт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вары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локо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нтролер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рамика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лодильник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нцелярия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ртификат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Прян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клама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густация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нфеты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роны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пчености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лбаса</a:t>
                      </a:r>
                      <a:endParaRPr lang="ru-RU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3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нсервы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5594" y="1370755"/>
            <a:ext cx="9648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Вставьте в окошки перфокарты пропущенные буквы.</a:t>
            </a:r>
          </a:p>
        </p:txBody>
      </p:sp>
    </p:spTree>
    <p:extLst>
      <p:ext uri="{BB962C8B-B14F-4D97-AF65-F5344CB8AC3E}">
        <p14:creationId xmlns:p14="http://schemas.microsoft.com/office/powerpoint/2010/main" val="2650778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658991"/>
              </p:ext>
            </p:extLst>
          </p:nvPr>
        </p:nvGraphicFramePr>
        <p:xfrm>
          <a:off x="600501" y="321216"/>
          <a:ext cx="11081983" cy="3652901"/>
        </p:xfrm>
        <a:graphic>
          <a:graphicData uri="http://schemas.openxmlformats.org/drawingml/2006/table">
            <a:tbl>
              <a:tblPr firstRow="1" firstCol="1" bandRow="1"/>
              <a:tblGrid>
                <a:gridCol w="3693641"/>
                <a:gridCol w="3693641"/>
                <a:gridCol w="3694701"/>
              </a:tblGrid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дажа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купатель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асс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ртимент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рминал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вародвижение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ковка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спортт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вары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локо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нтролер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рамика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лодильник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нцелярия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ртификат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прян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клама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густация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нфеты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роны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пчености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лбаса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нсервы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19367" y="4089791"/>
            <a:ext cx="9580729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Взаимопроверка словарного диктанта.</a:t>
            </a:r>
            <a:endParaRPr lang="ru-RU" sz="24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«5» — за диктант, в котором нет ошибок.</a:t>
            </a:r>
            <a:endParaRPr lang="ru-RU" sz="24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«4» — если допущены 1-2 ошибки.</a:t>
            </a:r>
            <a:endParaRPr lang="ru-RU" sz="24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Оценка; «3» — если допущены 3-4 ошибки.</a:t>
            </a:r>
            <a:endParaRPr lang="ru-RU" sz="24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«2» — если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допущено 5 и более  ошибок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604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descr="Организационная диаграмма" title="SmartArt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36321726"/>
              </p:ext>
            </p:extLst>
          </p:nvPr>
        </p:nvGraphicFramePr>
        <p:xfrm>
          <a:off x="1733266" y="232013"/>
          <a:ext cx="10235821" cy="6124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2773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4843" y="709390"/>
            <a:ext cx="111638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arenR"/>
            </a:pPr>
            <a:r>
              <a:rPr lang="ru-RU" sz="3600" b="1" dirty="0" smtClean="0">
                <a:latin typeface="Comic Sans MS" panose="030F0702030302020204" pitchFamily="66" charset="0"/>
              </a:rPr>
              <a:t>Дни </a:t>
            </a:r>
            <a:r>
              <a:rPr lang="ru-RU" sz="3600" b="1" dirty="0">
                <a:latin typeface="Comic Sans MS" panose="030F0702030302020204" pitchFamily="66" charset="0"/>
              </a:rPr>
              <a:t>были невыносимо жаркие, г..</a:t>
            </a:r>
            <a:r>
              <a:rPr lang="ru-RU" sz="3600" b="1" dirty="0" err="1">
                <a:latin typeface="Comic Sans MS" panose="030F0702030302020204" pitchFamily="66" charset="0"/>
              </a:rPr>
              <a:t>рячие</a:t>
            </a:r>
            <a:r>
              <a:rPr lang="ru-RU" sz="3600" b="1" dirty="0">
                <a:latin typeface="Comic Sans MS" panose="030F0702030302020204" pitchFamily="66" charset="0"/>
              </a:rPr>
              <a:t>, но в небольшом дубовом лесочке стояла живительная свежесть. </a:t>
            </a:r>
            <a:endParaRPr lang="ru-RU" sz="3600" b="1" dirty="0" smtClean="0">
              <a:latin typeface="Comic Sans MS" panose="030F0702030302020204" pitchFamily="66" charset="0"/>
            </a:endParaRPr>
          </a:p>
          <a:p>
            <a:pPr marL="742950" indent="-742950">
              <a:buAutoNum type="arabicParenR"/>
            </a:pPr>
            <a:r>
              <a:rPr lang="ru-RU" sz="3600" b="1" dirty="0" smtClean="0">
                <a:latin typeface="Comic Sans MS" panose="030F0702030302020204" pitchFamily="66" charset="0"/>
              </a:rPr>
              <a:t>Из </a:t>
            </a:r>
            <a:r>
              <a:rPr lang="ru-RU" sz="3600" b="1" dirty="0">
                <a:latin typeface="Comic Sans MS" panose="030F0702030302020204" pitchFamily="66" charset="0"/>
              </a:rPr>
              <a:t>чащобы на опушку </a:t>
            </a:r>
            <a:r>
              <a:rPr lang="ru-RU" sz="3600" b="1" dirty="0" err="1">
                <a:latin typeface="Comic Sans MS" panose="030F0702030302020204" pitchFamily="66" charset="0"/>
              </a:rPr>
              <a:t>выск</a:t>
            </a:r>
            <a:r>
              <a:rPr lang="ru-RU" sz="3600" b="1" dirty="0">
                <a:latin typeface="Comic Sans MS" panose="030F0702030302020204" pitchFamily="66" charset="0"/>
              </a:rPr>
              <a:t>..</a:t>
            </a:r>
            <a:r>
              <a:rPr lang="ru-RU" sz="3600" b="1" dirty="0" err="1">
                <a:latin typeface="Comic Sans MS" panose="030F0702030302020204" pitchFamily="66" charset="0"/>
              </a:rPr>
              <a:t>чил</a:t>
            </a:r>
            <a:r>
              <a:rPr lang="ru-RU" sz="3600" b="1" dirty="0">
                <a:latin typeface="Comic Sans MS" panose="030F0702030302020204" pitchFamily="66" charset="0"/>
              </a:rPr>
              <a:t> заяц, и он потихоньку стал проб..</a:t>
            </a:r>
            <a:r>
              <a:rPr lang="ru-RU" sz="3600" b="1" dirty="0" err="1">
                <a:latin typeface="Comic Sans MS" panose="030F0702030302020204" pitchFamily="66" charset="0"/>
              </a:rPr>
              <a:t>раться</a:t>
            </a:r>
            <a:r>
              <a:rPr lang="ru-RU" sz="3600" b="1" dirty="0">
                <a:latin typeface="Comic Sans MS" panose="030F0702030302020204" pitchFamily="66" charset="0"/>
              </a:rPr>
              <a:t> от деревца к деревцу. </a:t>
            </a:r>
            <a:endParaRPr lang="ru-RU" sz="3600" b="1" dirty="0" smtClean="0">
              <a:latin typeface="Comic Sans MS" panose="030F0702030302020204" pitchFamily="66" charset="0"/>
            </a:endParaRPr>
          </a:p>
          <a:p>
            <a:pPr marL="742950" indent="-742950">
              <a:buAutoNum type="arabicParenR"/>
            </a:pPr>
            <a:r>
              <a:rPr lang="ru-RU" sz="3600" b="1" dirty="0" smtClean="0">
                <a:latin typeface="Comic Sans MS" panose="030F0702030302020204" pitchFamily="66" charset="0"/>
              </a:rPr>
              <a:t>Проводник </a:t>
            </a:r>
            <a:r>
              <a:rPr lang="ru-RU" sz="3600" b="1" dirty="0">
                <a:latin typeface="Comic Sans MS" panose="030F0702030302020204" pitchFamily="66" charset="0"/>
              </a:rPr>
              <a:t>поставил палатку, </a:t>
            </a:r>
            <a:r>
              <a:rPr lang="ru-RU" sz="3600" b="1" dirty="0" err="1">
                <a:latin typeface="Comic Sans MS" panose="030F0702030302020204" pitchFamily="66" charset="0"/>
              </a:rPr>
              <a:t>разл</a:t>
            </a:r>
            <a:r>
              <a:rPr lang="ru-RU" sz="3600" b="1" dirty="0">
                <a:latin typeface="Comic Sans MS" panose="030F0702030302020204" pitchFamily="66" charset="0"/>
              </a:rPr>
              <a:t>..жил костёр, а остальные тоже приготовились к ночлегу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99364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014114"/>
              </p:ext>
            </p:extLst>
          </p:nvPr>
        </p:nvGraphicFramePr>
        <p:xfrm>
          <a:off x="327547" y="696036"/>
          <a:ext cx="11559653" cy="5609229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3193575"/>
                <a:gridCol w="4981433"/>
                <a:gridCol w="3384645"/>
              </a:tblGrid>
              <a:tr h="898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effectLst/>
                          <a:latin typeface="Comic Sans MS" panose="030F0702030302020204" pitchFamily="66" charset="0"/>
                        </a:rPr>
                        <a:t>Разряды союзов</a:t>
                      </a:r>
                      <a:endParaRPr lang="ru-RU" sz="2000" b="1" dirty="0">
                        <a:solidFill>
                          <a:srgbClr val="FFFF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effectLst/>
                          <a:latin typeface="Comic Sans MS" panose="030F0702030302020204" pitchFamily="66" charset="0"/>
                        </a:rPr>
                        <a:t>Наиболее употребительные сочинительные союзы</a:t>
                      </a:r>
                      <a:endParaRPr lang="ru-RU" sz="2000" b="1" dirty="0">
                        <a:solidFill>
                          <a:srgbClr val="FFFF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effectLst/>
                          <a:latin typeface="Comic Sans MS" panose="030F0702030302020204" pitchFamily="66" charset="0"/>
                        </a:rPr>
                        <a:t>Что обозначают</a:t>
                      </a:r>
                      <a:endParaRPr lang="ru-RU" sz="2000" b="1" dirty="0">
                        <a:solidFill>
                          <a:srgbClr val="FFFF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20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соединительные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И; да (и); тоже; ни..., ни...; не только, но и...; не столь­ко..., сколько..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Явления, происходящие </a:t>
                      </a:r>
                      <a:endParaRPr lang="ru-RU" sz="2400" b="1" dirty="0" smtClean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omic Sans MS" panose="030F0702030302020204" pitchFamily="66" charset="0"/>
                        </a:rPr>
                        <a:t>одно­временно </a:t>
                      </a: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или последовательно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разделительные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То..., то...; не то..., не то...; или; либо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Явления, которые чередуются или одно исключает другое         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7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противительные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А; но; да (но); однако; же; зато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omic Sans MS" panose="030F0702030302020204" pitchFamily="66" charset="0"/>
                        </a:rPr>
                        <a:t>Одно явление противопостав­ляется другому                                </a:t>
                      </a:r>
                      <a:endParaRPr lang="ru-RU" sz="24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7547" y="1501253"/>
            <a:ext cx="3152632" cy="1999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80179" y="1501253"/>
            <a:ext cx="4981432" cy="19925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461610" y="1501254"/>
            <a:ext cx="3425589" cy="19516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7544" y="3500650"/>
            <a:ext cx="3152632" cy="15353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80178" y="3500648"/>
            <a:ext cx="4981431" cy="15421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461605" y="3466532"/>
            <a:ext cx="3425590" cy="16001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7544" y="5083782"/>
            <a:ext cx="3152632" cy="127606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80176" y="5083781"/>
            <a:ext cx="4981429" cy="127606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461605" y="5090602"/>
            <a:ext cx="3425594" cy="12692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9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3206" y="1555551"/>
            <a:ext cx="1023582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prstClr val="black"/>
                </a:solidFill>
                <a:latin typeface="Comic Sans MS" panose="030F0702030302020204" pitchFamily="66" charset="0"/>
              </a:rPr>
              <a:t>1</a:t>
            </a:r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) Открыли </a:t>
            </a:r>
            <a:r>
              <a:rPr lang="ru-RU" sz="4000" b="1" dirty="0">
                <a:solidFill>
                  <a:prstClr val="black"/>
                </a:solidFill>
                <a:latin typeface="Comic Sans MS" panose="030F0702030302020204" pitchFamily="66" charset="0"/>
              </a:rPr>
              <a:t>дверь, и в кухню паром вкатился воздух со </a:t>
            </a:r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двора. </a:t>
            </a:r>
          </a:p>
          <a:p>
            <a:pPr algn="just"/>
            <a:endParaRPr lang="ru-RU" sz="4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2) Утром </a:t>
            </a:r>
            <a:r>
              <a:rPr lang="ru-RU" sz="4000" b="1" dirty="0">
                <a:solidFill>
                  <a:prstClr val="black"/>
                </a:solidFill>
                <a:latin typeface="Comic Sans MS" panose="030F0702030302020204" pitchFamily="66" charset="0"/>
              </a:rPr>
              <a:t>прошёл дождь, зато сейчас над нами блистало чистое </a:t>
            </a:r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небо.</a:t>
            </a:r>
          </a:p>
          <a:p>
            <a:pPr algn="just"/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pPr algn="just"/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3</a:t>
            </a:r>
            <a:r>
              <a:rPr lang="ru-RU" sz="4000" b="1" dirty="0">
                <a:solidFill>
                  <a:prstClr val="black"/>
                </a:solidFill>
                <a:latin typeface="Comic Sans MS" panose="030F0702030302020204" pitchFamily="66" charset="0"/>
              </a:rPr>
              <a:t>) Не то он завидовал Наталье, не то он сожалел о </a:t>
            </a:r>
            <a:r>
              <a:rPr lang="ru-RU" sz="4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ней. 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10185" y="386224"/>
            <a:ext cx="9608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Прочитайте  предложения,  определите  средства связи частей в ССП.</a:t>
            </a:r>
          </a:p>
        </p:txBody>
      </p:sp>
    </p:spTree>
    <p:extLst>
      <p:ext uri="{BB962C8B-B14F-4D97-AF65-F5344CB8AC3E}">
        <p14:creationId xmlns:p14="http://schemas.microsoft.com/office/powerpoint/2010/main" val="2207599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eer Blue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Constantia">
      <a:maj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eerBlue_16x9_TP103213468.potx" id="{795C9D24-946E-479E-98BC-E76F6FD00CB9}" vid="{0450AFF2-757E-4C08-8EF6-75D00FE7A19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учок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milyTree04_16x9_TP104001052" id="{6FA58FAF-2B4E-4EDD-8BE2-1151B1652567}" vid="{F3CF9F50-D9C2-4CCC-97B3-5CFB70A22503}"/>
    </a:ext>
  </a:extLst>
</a:theme>
</file>

<file path=ppt/theme/theme4.xml><?xml version="1.0" encoding="utf-8"?>
<a:theme xmlns:a="http://schemas.openxmlformats.org/drawingml/2006/main" name="Литейная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140000" t="120000" r="105000" b="15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Sheer Blue">
      <a:dk1>
        <a:srgbClr val="000000"/>
      </a:dk1>
      <a:lt1>
        <a:sysClr val="window" lastClr="FFFFFF"/>
      </a:lt1>
      <a:dk2>
        <a:srgbClr val="323232"/>
      </a:dk2>
      <a:lt2>
        <a:srgbClr val="E5E8E8"/>
      </a:lt2>
      <a:accent1>
        <a:srgbClr val="14B4CA"/>
      </a:accent1>
      <a:accent2>
        <a:srgbClr val="F98A37"/>
      </a:accent2>
      <a:accent3>
        <a:srgbClr val="83C546"/>
      </a:accent3>
      <a:accent4>
        <a:srgbClr val="FFD937"/>
      </a:accent4>
      <a:accent5>
        <a:srgbClr val="6D79D1"/>
      </a:accent5>
      <a:accent6>
        <a:srgbClr val="E4607C"/>
      </a:accent6>
      <a:hlink>
        <a:srgbClr val="88CACA"/>
      </a:hlink>
      <a:folHlink>
        <a:srgbClr val="91A7CA"/>
      </a:folHlink>
    </a:clrScheme>
    <a:fontScheme name="Constantia">
      <a:maj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Sheer Blue">
      <a:dk1>
        <a:srgbClr val="000000"/>
      </a:dk1>
      <a:lt1>
        <a:sysClr val="window" lastClr="FFFFFF"/>
      </a:lt1>
      <a:dk2>
        <a:srgbClr val="323232"/>
      </a:dk2>
      <a:lt2>
        <a:srgbClr val="E5E8E8"/>
      </a:lt2>
      <a:accent1>
        <a:srgbClr val="14B4CA"/>
      </a:accent1>
      <a:accent2>
        <a:srgbClr val="F98A37"/>
      </a:accent2>
      <a:accent3>
        <a:srgbClr val="83C546"/>
      </a:accent3>
      <a:accent4>
        <a:srgbClr val="FFD937"/>
      </a:accent4>
      <a:accent5>
        <a:srgbClr val="6D79D1"/>
      </a:accent5>
      <a:accent6>
        <a:srgbClr val="E4607C"/>
      </a:accent6>
      <a:hlink>
        <a:srgbClr val="88CACA"/>
      </a:hlink>
      <a:folHlink>
        <a:srgbClr val="91A7CA"/>
      </a:folHlink>
    </a:clrScheme>
    <a:fontScheme name="Constantia">
      <a:maj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80E2-BC63-4DD4-B0C8-1971B89A2F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презентации в синих тонах (широкоэкранное)</Template>
  <TotalTime>0</TotalTime>
  <Words>489</Words>
  <Application>Microsoft Office PowerPoint</Application>
  <PresentationFormat>Широкоэкранный</PresentationFormat>
  <Paragraphs>107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5" baseType="lpstr">
      <vt:lpstr>Arial</vt:lpstr>
      <vt:lpstr>Calibri</vt:lpstr>
      <vt:lpstr>Century Gothic</vt:lpstr>
      <vt:lpstr>Comic Sans MS</vt:lpstr>
      <vt:lpstr>Constantia</vt:lpstr>
      <vt:lpstr>Lucida Sans Unicode</vt:lpstr>
      <vt:lpstr>Times New Roman</vt:lpstr>
      <vt:lpstr>Wingdings 2</vt:lpstr>
      <vt:lpstr>Wingdings 3</vt:lpstr>
      <vt:lpstr>Sheer Blue 16x9</vt:lpstr>
      <vt:lpstr>Тема Office</vt:lpstr>
      <vt:lpstr>Пучок</vt:lpstr>
      <vt:lpstr>Литейная</vt:lpstr>
      <vt:lpstr>Методическая разработка открытого урока по учебной дисциплине   ОДБ.01 Русский язык     по теме «Сложносочиненные предложения» </vt:lpstr>
      <vt:lpstr>Презентация PowerPoint</vt:lpstr>
      <vt:lpstr>Презентация PowerPoint</vt:lpstr>
      <vt:lpstr>Словарный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Задание на дом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2017-04-02T11:18:40Z</dcterms:created>
  <dcterms:modified xsi:type="dcterms:W3CDTF">2022-11-20T09:55:09Z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TC032134699991</vt:lpwstr>
  </property>
</Properties>
</file>