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65" r:id="rId4"/>
    <p:sldId id="266" r:id="rId5"/>
    <p:sldId id="259" r:id="rId6"/>
    <p:sldId id="264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9EF51-5E63-47A4-A360-EC50050C8F4A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FABD7-9493-462E-9705-1BF8B03E4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57873-805B-4548-B133-41C0922B8698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F0F45-5107-4F1B-8BBD-8D0974B90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0CE22-5B77-40B8-9F63-467FF4D6F198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92ACC-061A-45FA-B598-613FAF345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97880-83F5-4586-ABCC-0B961264CE58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4D83A-FBC8-4E58-AF8B-388C79A54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608AE-1E40-4788-BC12-3B9A80C4FE69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B20ED-BA67-4402-A2D2-8006F1279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F697D-D5FB-4EF4-B2CE-5FFF04EE9A1A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DE68C-FBFD-40E2-9644-49FA511C7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20653-DB01-4AB7-9587-9AFC5472FED3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5DC0C-0AEF-4229-8B34-C87767565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CA0C6-874A-4E16-97AE-54B2B0C4283C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C8036-202B-4935-A7F4-442C6A34E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AF2A6-E6F2-48F8-9B1A-5C7E057CBDC8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8713D-0B0C-423E-9EBF-F7A54E1EF0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28AE3-5C6D-48CA-9FE2-D3D85E263287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BF561-87A8-4013-AB11-D90F27E9D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15BEB-4C15-43D5-8DF1-815B340816A2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2B8DB-1E53-46F6-ADB0-DEA210C98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C3923B7-85F5-4AAC-89DF-283491DF3BEA}" type="datetimeFigureOut">
              <a:rPr lang="en-US"/>
              <a:pPr>
                <a:defRPr/>
              </a:pPr>
              <a:t>11/20/2022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743D17F-8B74-4BE1-826E-79C15ACFD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752600"/>
            <a:ext cx="807720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Проект «Моя жемчужина»</a:t>
            </a:r>
          </a:p>
          <a:p>
            <a:pPr algn="ctr">
              <a:defRPr/>
            </a:pPr>
            <a:r>
              <a:rPr lang="ru-RU" sz="3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Тема :  Памятник курсантам Урюпинского училища</a:t>
            </a:r>
          </a:p>
          <a:p>
            <a:pPr algn="ctr">
              <a:defRPr/>
            </a:pPr>
            <a:r>
              <a:rPr lang="ru-RU" sz="3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"Лейтенантские погоны"</a:t>
            </a:r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endParaRPr lang="ru-RU" sz="2800" i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4400" y="4648200"/>
            <a:ext cx="4191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Выполнила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воспитатель </a:t>
            </a:r>
          </a:p>
          <a:p>
            <a:pPr algn="ctr"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МБДОУ </a:t>
            </a:r>
            <a:r>
              <a:rPr lang="ru-RU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/с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№8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algn="ctr"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Анисимова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Екатерина  Викторовна</a:t>
            </a:r>
            <a:endParaRPr lang="ru-RU" i="1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62600" y="762000"/>
            <a:ext cx="3352800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Весь под ногами шар земной.</a:t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Живу. Дышу. Пою.</a:t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Но в памяти всегда со мной</a:t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Погибшие в бою.</a:t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Пусть всех имен не назову,</a:t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Нет </a:t>
            </a:r>
            <a:r>
              <a:rPr lang="ru-RU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кровнее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родни.</a:t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Не потому ли я живу,</a:t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/>
            </a:r>
            <a:b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Что умерли они?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5" name="Рисунок 2" descr="P1030826.JPG"/>
          <p:cNvPicPr>
            <a:picLocks noChangeAspect="1"/>
          </p:cNvPicPr>
          <p:nvPr/>
        </p:nvPicPr>
        <p:blipFill>
          <a:blip r:embed="rId2" cstate="print"/>
          <a:srcRect l="21713" r="23428"/>
          <a:stretch>
            <a:fillRect/>
          </a:stretch>
        </p:blipFill>
        <p:spPr bwMode="auto">
          <a:xfrm>
            <a:off x="990600" y="533400"/>
            <a:ext cx="3657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9916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Одна из героических страниц битвы за Кавказ, </a:t>
            </a:r>
          </a:p>
          <a:p>
            <a:pPr algn="ctr">
              <a:defRPr/>
            </a:pPr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бой за город Кропоткин и мосты через реку Кубань.</a:t>
            </a:r>
            <a:endParaRPr lang="ru-RU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828800"/>
            <a:ext cx="7467600" cy="314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 err="1">
                <a:latin typeface="+mn-lt"/>
              </a:rPr>
              <a:t>Урюпинское</a:t>
            </a:r>
            <a:r>
              <a:rPr lang="ru-RU" dirty="0">
                <a:latin typeface="+mn-lt"/>
              </a:rPr>
              <a:t> военно-пехотное училище было создано в начале 1940 года и готовило командиров взводов – лейтенантов. Начальником училища был генерал – майор Ивановский. В декабре 1941 года училище выпустило командиров – лейтенантов по ускоренной программе. В конце июля 1942 года курсантов перевели в село Гулькевичи. Здесь и проводились занятия юношей курсантов 1924-25 г. рождения. 2 августа Гулькевичи, подверглись сильному налету вражеской авиации. Были разрушены двухэтажная столовая, элеватор, почта и средняя школа №1, где находился штаб училища. В ночь с 4 на 5 августа 2 батальона курсантов были посланы на защиту Кропоткина, 1 батальон, в район с. </a:t>
            </a:r>
            <a:r>
              <a:rPr lang="ru-RU" dirty="0" err="1">
                <a:latin typeface="+mn-lt"/>
              </a:rPr>
              <a:t>Отрадо</a:t>
            </a:r>
            <a:r>
              <a:rPr lang="ru-RU" dirty="0">
                <a:latin typeface="+mn-lt"/>
              </a:rPr>
              <a:t> – </a:t>
            </a:r>
            <a:r>
              <a:rPr lang="ru-RU" dirty="0" err="1">
                <a:latin typeface="+mn-lt"/>
              </a:rPr>
              <a:t>Ольгинского</a:t>
            </a:r>
            <a:r>
              <a:rPr lang="ru-RU" dirty="0">
                <a:latin typeface="+mn-lt"/>
              </a:rPr>
              <a:t> и Новомихайловского.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066800"/>
            <a:ext cx="7543800" cy="3694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В германских штабных документах участок от Армавира до Кропоткина назывался «Кубанским коленом». По высочайшему замыслу отборным соединениям захватчиков предстояло ударом с северо-востока раздробить «Кубанское колено» и быстро выйти к Майкопу и Туапсе. У Кропоткина удар прямо под «чашечку» «Кубанского колена» с последующим броском к Туапсе должны были нанести </a:t>
            </a:r>
            <a:r>
              <a:rPr lang="ru-RU" dirty="0" err="1">
                <a:latin typeface="+mn-lt"/>
              </a:rPr>
              <a:t>сверхотборное</a:t>
            </a:r>
            <a:r>
              <a:rPr lang="ru-RU" dirty="0">
                <a:latin typeface="+mn-lt"/>
              </a:rPr>
              <a:t> нацистское соединение дивизии СС «Викинг». Вооруженных до зубов «Викингов» остановили у Кропоткина два батальона Урюпинских курсантов. Когда танки и бронетранспортеры 13-й танковой дивизии генерал – лейтенанта Гера находились между Курганной и Майкопом танки «викингов» только выползли на левый берег Кубани у с. Новомихайловского. Из-за этой задержки вдумайтесь!!! Выйти к </a:t>
            </a:r>
            <a:r>
              <a:rPr lang="ru-RU" dirty="0" err="1">
                <a:latin typeface="+mn-lt"/>
              </a:rPr>
              <a:t>Чер-ному</a:t>
            </a:r>
            <a:r>
              <a:rPr lang="ru-RU" dirty="0">
                <a:latin typeface="+mn-lt"/>
              </a:rPr>
              <a:t> морю у Туапсе уже не удалось ни </a:t>
            </a:r>
            <a:r>
              <a:rPr lang="ru-RU" dirty="0" err="1">
                <a:latin typeface="+mn-lt"/>
              </a:rPr>
              <a:t>лжевикингам</a:t>
            </a:r>
            <a:r>
              <a:rPr lang="ru-RU" dirty="0">
                <a:latin typeface="+mn-lt"/>
              </a:rPr>
              <a:t>, </a:t>
            </a:r>
            <a:r>
              <a:rPr lang="ru-RU" dirty="0" err="1">
                <a:latin typeface="+mn-lt"/>
              </a:rPr>
              <a:t>ни</a:t>
            </a:r>
            <a:r>
              <a:rPr lang="ru-RU" dirty="0">
                <a:latin typeface="+mn-lt"/>
              </a:rPr>
              <a:t> Геру.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62000" y="685800"/>
            <a:ext cx="7696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Враг  подходил к Кропоткину. Его обороняли курсанты Урюпинского училища. На всех переправах </a:t>
            </a:r>
            <a:endParaRPr lang="ru-RU">
              <a:latin typeface="Times New Roman" pitchFamily="18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было выставлено по 5-7 человек с горючими смесями и взрывчаткой для уничтожения переправ после отхода наших частей или попытки их захвата немцами. 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Немцы вели себя самоуверенно - они шли без разведки, решив на плечах отступающих наших войск прорваться через Кропоткинские мосты  на Майкоп.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Самолеты не сбросили в район мостов ни одной бомбы. Противник не предполагавший встретить </a:t>
            </a:r>
            <a:endParaRPr lang="ru-RU">
              <a:latin typeface="Times New Roman" pitchFamily="18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организованное сопротивление, нес потери и  несколько раз откатывался назад.  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Наступил решительный момент боя — к мосту устремилось три танка, за ними двигались автоматчики. </a:t>
            </a:r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" y="762000"/>
            <a:ext cx="8001000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Нависла угроза захвата немцами мостов. Тогда командир батальона ст. лейтенант Ситников отдал приказ о взрыве мостов. Перед самым носом врага шоссейный мост взлетел на воздух и развалился на три части. Несколько минут спустя раздался второй взрыв — это был взорван железнодорожный мост через р. Кубань. Приказ Командующего 12 Армии был выполнен: войска Красной Армии беспрепятственно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ушли на левый берег Кубани. Планы фашистских войск по захвату мостов рухнули.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Курсанты, взорвавшие мосты, решили драться с немцами здесь, где драться было уже невозможно, стоять здесь, где выстоять было немыслимо. Они решили, что не уйдут, если даже на их головы  свалился весь ад войны. И они не ушли, но цена стойкости была огромной: 640 курсантов и командиров убитыми, утонувшими в реке, пропавшими без вести. 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Через шесть дней курсантов вывели из боя, из полка урюпинцев в 2560 человек в живых осталось 220.</a:t>
            </a:r>
            <a:r>
              <a:rPr lang="ru-RU">
                <a:latin typeface="Times New Roman" pitchFamily="18" charset="0"/>
              </a:rPr>
              <a:t> 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>
                <a:latin typeface="Times New Roman" pitchFamily="18" charset="0"/>
              </a:rPr>
              <a:t>Под командованием ст. лейтенантов Булатова и Ситникова, под общим рук. м.Титова. Под Кропоткиным фашисты потеряли 22 танка, 29 автомашин, 17 мотоциклов, бро-немашины, тягачи, 12 пушек и солдат и офицеров.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P1030830.JPG"/>
          <p:cNvPicPr>
            <a:picLocks noChangeAspect="1"/>
          </p:cNvPicPr>
          <p:nvPr/>
        </p:nvPicPr>
        <p:blipFill>
          <a:blip r:embed="rId2" cstate="print"/>
          <a:srcRect l="1666" t="16251" r="6667" b="1250"/>
          <a:stretch>
            <a:fillRect/>
          </a:stretch>
        </p:blipFill>
        <p:spPr bwMode="auto">
          <a:xfrm>
            <a:off x="838200" y="685800"/>
            <a:ext cx="7239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P103083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7848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P103083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609600"/>
            <a:ext cx="79629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</TotalTime>
  <Words>371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Nitro</cp:lastModifiedBy>
  <cp:revision>13</cp:revision>
  <dcterms:modified xsi:type="dcterms:W3CDTF">2022-11-20T16:02:23Z</dcterms:modified>
</cp:coreProperties>
</file>