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jpeg" ContentType="image/jpeg"/>
  <Override PartName="/ppt/media/image17.jpeg" ContentType="image/jpeg"/>
  <Override PartName="/ppt/media/image18.jpeg" ContentType="image/jpeg"/>
  <Override PartName="/ppt/media/image19.jpeg" ContentType="image/jpeg"/>
  <Override PartName="/ppt/media/image20.jpeg" ContentType="image/jpeg"/>
  <Override PartName="/ppt/media/image21.jpeg" ContentType="image/jpeg"/>
  <Override PartName="/ppt/media/image22.jpeg" ContentType="image/jpeg"/>
  <Override PartName="/ppt/media/image23.jpeg" ContentType="image/jpeg"/>
  <Override PartName="/ppt/media/image24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9" name="Shape 14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Автор и дата"/>
          <p:cNvSpPr txBox="1"/>
          <p:nvPr>
            <p:ph type="body" sz="quarter" idx="21" hasCustomPrompt="1"/>
          </p:nvPr>
        </p:nvSpPr>
        <p:spPr>
          <a:xfrm>
            <a:off x="1201340" y="11859862"/>
            <a:ext cx="21971003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Автор и дата</a:t>
            </a:r>
          </a:p>
        </p:txBody>
      </p:sp>
      <p:sp>
        <p:nvSpPr>
          <p:cNvPr id="12" name="Заголовок презентации"/>
          <p:cNvSpPr txBox="1"/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Заголовок презентации</a:t>
            </a:r>
          </a:p>
        </p:txBody>
      </p:sp>
      <p:sp>
        <p:nvSpPr>
          <p:cNvPr id="13" name="Уровень текста 1…"/>
          <p:cNvSpPr txBox="1"/>
          <p:nvPr>
            <p:ph type="body" sz="quarter" idx="1" hasCustomPrompt="1"/>
          </p:nvPr>
        </p:nvSpPr>
        <p:spPr>
          <a:xfrm>
            <a:off x="1201342" y="7223190"/>
            <a:ext cx="21971001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Подзаголовок презентации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Информационное сообщ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Уровень текста 1…"/>
          <p:cNvSpPr txBox="1"/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Информационное сообщение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9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Важный фа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Уровень текста 1…"/>
          <p:cNvSpPr txBox="1"/>
          <p:nvPr>
            <p:ph type="body" idx="1" hasCustomPrompt="1"/>
          </p:nvPr>
        </p:nvSpPr>
        <p:spPr>
          <a:xfrm>
            <a:off x="1206500" y="1075927"/>
            <a:ext cx="21971000" cy="724158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5pPr>
          </a:lstStyle>
          <a:p>
            <a:pPr/>
            <a:r>
              <a:t>100 %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07" name="Информация о факте"/>
          <p:cNvSpPr txBox="1"/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Информация о факте</a:t>
            </a:r>
          </a:p>
        </p:txBody>
      </p:sp>
      <p:sp>
        <p:nvSpPr>
          <p:cNvPr id="108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Цита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Авторство"/>
          <p:cNvSpPr txBox="1"/>
          <p:nvPr>
            <p:ph type="body" sz="quarter" idx="21" hasCustomPrompt="1"/>
          </p:nvPr>
        </p:nvSpPr>
        <p:spPr>
          <a:xfrm>
            <a:off x="2430025" y="10675453"/>
            <a:ext cx="202000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Авторство</a:t>
            </a:r>
          </a:p>
        </p:txBody>
      </p:sp>
      <p:sp>
        <p:nvSpPr>
          <p:cNvPr id="116" name="Уровень текста 1…"/>
          <p:cNvSpPr txBox="1"/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/>
          <a:lstStyle>
            <a:lvl1pPr marL="638923" indent="-4699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638923" indent="-127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638923" indent="4445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638923" indent="9017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638923" indent="13589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«Важная цитата»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7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Фото (3 шт.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Миска салата с жареным рисом, варёными яйцами и палочками для еды"/>
          <p:cNvSpPr/>
          <p:nvPr>
            <p:ph type="pic" sz="quarter" idx="21"/>
          </p:nvPr>
        </p:nvSpPr>
        <p:spPr>
          <a:xfrm>
            <a:off x="15760700" y="1016000"/>
            <a:ext cx="7439099" cy="594967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5" name="Тарелка с рублеными котлетами из лосося, салатом и хумусом "/>
          <p:cNvSpPr/>
          <p:nvPr>
            <p:ph type="pic" sz="half" idx="22"/>
          </p:nvPr>
        </p:nvSpPr>
        <p:spPr>
          <a:xfrm>
            <a:off x="13500100" y="3978275"/>
            <a:ext cx="10439400" cy="1215018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6" name="Тарелка пасты папарделле с зелёным маслом из петрушки, жареным фундуком и стружкой сыра пармезан"/>
          <p:cNvSpPr/>
          <p:nvPr>
            <p:ph type="pic" idx="23"/>
          </p:nvPr>
        </p:nvSpPr>
        <p:spPr>
          <a:xfrm>
            <a:off x="-139700" y="495300"/>
            <a:ext cx="16611600" cy="124587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7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миска салата с жареным рисом, варёными яйцами и палочками для еды"/>
          <p:cNvSpPr/>
          <p:nvPr>
            <p:ph type="pic" idx="21"/>
          </p:nvPr>
        </p:nvSpPr>
        <p:spPr>
          <a:xfrm>
            <a:off x="-1333500" y="-5524500"/>
            <a:ext cx="27051000" cy="21640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35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 и 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Авокадо и лаймы"/>
          <p:cNvSpPr/>
          <p:nvPr>
            <p:ph type="pic" idx="21"/>
          </p:nvPr>
        </p:nvSpPr>
        <p:spPr>
          <a:xfrm>
            <a:off x="-1155700" y="-1295400"/>
            <a:ext cx="26746200" cy="160189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Заголовок презентации"/>
          <p:cNvSpPr txBox="1"/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Заголовок презентации</a:t>
            </a:r>
          </a:p>
        </p:txBody>
      </p:sp>
      <p:sp>
        <p:nvSpPr>
          <p:cNvPr id="23" name="Автор и дата"/>
          <p:cNvSpPr txBox="1"/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Автор и дата</a:t>
            </a:r>
          </a:p>
        </p:txBody>
      </p:sp>
      <p:sp>
        <p:nvSpPr>
          <p:cNvPr id="24" name="Уровень текста 1…"/>
          <p:cNvSpPr txBox="1"/>
          <p:nvPr>
            <p:ph type="body" sz="quarter" idx="1" hasCustomPrompt="1"/>
          </p:nvPr>
        </p:nvSpPr>
        <p:spPr>
          <a:xfrm>
            <a:off x="1206500" y="11609910"/>
            <a:ext cx="21971000" cy="1116952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Подзаголовок презентации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5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 и фото (вариан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Тарелка с рублеными котлетами из лосося, салатом и хумусом"/>
          <p:cNvSpPr/>
          <p:nvPr>
            <p:ph type="pic" idx="21"/>
          </p:nvPr>
        </p:nvSpPr>
        <p:spPr>
          <a:xfrm>
            <a:off x="10972800" y="-203200"/>
            <a:ext cx="12144837" cy="14135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3" name="Заголовок слайда"/>
          <p:cNvSpPr txBox="1"/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pPr/>
            <a:r>
              <a:t>Заголовок слайда</a:t>
            </a:r>
          </a:p>
        </p:txBody>
      </p:sp>
      <p:sp>
        <p:nvSpPr>
          <p:cNvPr id="34" name="Уровень текста 1…"/>
          <p:cNvSpPr txBox="1"/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Подзаголовок слайда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5" name="Номер слайда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 и пун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Заголовок слайда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Заголовок слайда</a:t>
            </a:r>
          </a:p>
        </p:txBody>
      </p:sp>
      <p:sp>
        <p:nvSpPr>
          <p:cNvPr id="43" name="Подзаголовок слайда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Подзаголовок слайда</a:t>
            </a:r>
          </a:p>
        </p:txBody>
      </p:sp>
      <p:sp>
        <p:nvSpPr>
          <p:cNvPr id="44" name="Уровень текста 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Текст пункта на слайде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Пун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Уровень текста 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pPr/>
            <a:r>
              <a:t>Текст пункта на слайде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, пункты и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Подзаголовок слайда"/>
          <p:cNvSpPr txBox="1"/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Подзаголовок слайда</a:t>
            </a:r>
          </a:p>
        </p:txBody>
      </p:sp>
      <p:sp>
        <p:nvSpPr>
          <p:cNvPr id="61" name="Уровень текста 1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pPr/>
            <a:r>
              <a:t>Текст пункта на слайде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2" name="Тарелка пасты папарделле с зелёным маслом из петрушки, жареным фундуком и стружкой сыра пармезан"/>
          <p:cNvSpPr/>
          <p:nvPr>
            <p:ph type="pic" idx="22"/>
          </p:nvPr>
        </p:nvSpPr>
        <p:spPr>
          <a:xfrm>
            <a:off x="12192000" y="-407266"/>
            <a:ext cx="10916874" cy="1455583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3" name="Заголовок слайда"/>
          <p:cNvSpPr txBox="1"/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Заголовок слайда</a:t>
            </a:r>
          </a:p>
        </p:txBody>
      </p:sp>
      <p:sp>
        <p:nvSpPr>
          <p:cNvPr id="64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Разде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Заголовок раздела"/>
          <p:cNvSpPr txBox="1"/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b="0"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Заголовок раздела</a:t>
            </a:r>
          </a:p>
        </p:txBody>
      </p:sp>
      <p:sp>
        <p:nvSpPr>
          <p:cNvPr id="72" name="Номер слайда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Заголовок слайда"/>
          <p:cNvSpPr txBox="1"/>
          <p:nvPr>
            <p:ph type="title" hasCustomPrompt="1"/>
          </p:nvPr>
        </p:nvSpPr>
        <p:spPr>
          <a:xfrm>
            <a:off x="1206500" y="1079500"/>
            <a:ext cx="21971000" cy="1434949"/>
          </a:xfrm>
          <a:prstGeom prst="rect">
            <a:avLst/>
          </a:prstGeom>
        </p:spPr>
        <p:txBody>
          <a:bodyPr/>
          <a:lstStyle/>
          <a:p>
            <a:pPr/>
            <a:r>
              <a:t>Заголовок слайда</a:t>
            </a:r>
          </a:p>
        </p:txBody>
      </p:sp>
      <p:sp>
        <p:nvSpPr>
          <p:cNvPr id="80" name="Подзаголовок слайда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Подзаголовок слайда</a:t>
            </a:r>
          </a:p>
        </p:txBody>
      </p:sp>
      <p:sp>
        <p:nvSpPr>
          <p:cNvPr id="81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Повестка д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Заголовок повестки дня"/>
          <p:cNvSpPr txBox="1"/>
          <p:nvPr>
            <p:ph type="title" hasCustomPrompt="1"/>
          </p:nvPr>
        </p:nvSpPr>
        <p:spPr>
          <a:xfrm>
            <a:off x="1206500" y="1079500"/>
            <a:ext cx="21971000" cy="1435100"/>
          </a:xfrm>
          <a:prstGeom prst="rect">
            <a:avLst/>
          </a:prstGeom>
        </p:spPr>
        <p:txBody>
          <a:bodyPr/>
          <a:lstStyle/>
          <a:p>
            <a:pPr/>
            <a:r>
              <a:t>Заголовок повестки дня</a:t>
            </a:r>
          </a:p>
        </p:txBody>
      </p:sp>
      <p:sp>
        <p:nvSpPr>
          <p:cNvPr id="89" name="Подзаголовок повестки дня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Подзаголовок повестки дня</a:t>
            </a:r>
          </a:p>
        </p:txBody>
      </p:sp>
      <p:sp>
        <p:nvSpPr>
          <p:cNvPr id="90" name="Уровень текста 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5pPr>
          </a:lstStyle>
          <a:p>
            <a:pPr/>
            <a:r>
              <a:t>Темы повестки дня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1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слайда"/>
          <p:cNvSpPr txBox="1"/>
          <p:nvPr>
            <p:ph type="title" hasCustomPrompt="1"/>
          </p:nvPr>
        </p:nvSpPr>
        <p:spPr>
          <a:xfrm>
            <a:off x="1206500" y="1079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Заголовок слайда</a:t>
            </a:r>
          </a:p>
        </p:txBody>
      </p:sp>
      <p:sp>
        <p:nvSpPr>
          <p:cNvPr id="3" name="Уровень текста 1…"/>
          <p:cNvSpPr txBox="1"/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Текст пункта на слайде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Номер слайда"/>
          <p:cNvSpPr txBox="1"/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80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transition xmlns:p14="http://schemas.microsoft.com/office/powerpoint/2010/main" spd="med" advClick="1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0.jpe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1.jpe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2.jpe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3.jpe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4.jpe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5.jpe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6.jpe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7.jpeg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8.jpeg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9.jpe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.jpeg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0.jpeg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1.jpeg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2.jpeg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3.jpeg"/></Relationships>
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4.jpe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3.jpe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4.jpe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5.jpe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6.jpe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7.jpe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8.jpe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9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Автор и дата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52" name="Заголовок презентации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53" name="Подзаголовок презентации"/>
          <p:cNvSpPr txBox="1"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54" name="Без названия 2.001.jpeg" descr="Без названия 2.001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Без названия 2.010.jpeg" descr="Без названия 2.010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Без названия 2.013.jpeg" descr="Без названия 2.013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Без названия 2.012.jpeg" descr="Без названия 2.012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Без названия 2.011.jpeg" descr="Без названия 2.011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Без названия 2.014.jpeg" descr="Без названия 2.014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Без названия 2.015.jpeg" descr="Без названия 2.015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Без названия 2.016.jpeg" descr="Без названия 2.016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Без названия 2.017.jpeg" descr="Без названия 2.017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Без названия 2.018.jpeg" descr="Без названия 2.018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Без названия 2.019.jpeg" descr="Без названия 2.019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Без названия 2.002.jpeg" descr="Без названия 2.002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" name="Без названия 2.020.jpeg" descr="Без названия 2.020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Без названия 2.021.jpeg" descr="Без названия 2.021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" name="Без названия 2.022.jpeg" descr="Без названия 2.022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8" name="Без названия 2.023.jpeg" descr="Без названия 2.023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" name="Без названия 2.024.jpeg" descr="Без названия 2.024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Без названия 2.003.jpeg" descr="Без названия 2.003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" name="Без названия 2.004.jpeg" descr="Без названия 2.004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Без названия 2.005.jpeg" descr="Без названия 2.005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Без названия 2.006.jpeg" descr="Без названия 2.006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Без названия 2.007.jpeg" descr="Без названия 2.007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Без названия 2.008.jpeg" descr="Без названия 2.008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Без названия 2.009.jpeg" descr="Без названия 2.009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5E5E5E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