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  <p:sldId id="265" r:id="rId4"/>
    <p:sldId id="267" r:id="rId5"/>
    <p:sldId id="266" r:id="rId6"/>
    <p:sldId id="26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110" d="100"/>
          <a:sy n="110" d="100"/>
        </p:scale>
        <p:origin x="165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18.09.2022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988691" y="1916832"/>
            <a:ext cx="7200800" cy="3663036"/>
            <a:chOff x="1115616" y="2297268"/>
            <a:chExt cx="7165477" cy="383608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297268"/>
              <a:ext cx="7165477" cy="26752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8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«Огород на подоконнике»</a:t>
              </a:r>
              <a:endParaRPr lang="ru-RU" sz="8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6002" y="5392027"/>
              <a:ext cx="5084704" cy="741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Автор: Буравлева Анастасия Андреевна</a:t>
              </a: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Воспитатель МАДОУ « Детский сад 278»</a:t>
              </a:r>
              <a:endParaRPr lang="ru-RU" sz="2000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Долгосрочный, познавательно – </a:t>
            </a: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информационный, исследовательский</a:t>
            </a: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Средней продолжительности – 1 месяц, групповой</a:t>
            </a: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Участники проекта- дети 2 </a:t>
            </a: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группы раннего возраста, воспитатели и родители.</a:t>
            </a:r>
            <a:endParaRPr lang="ru-RU" sz="28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Возраст детей – </a:t>
            </a: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2-3года.</a:t>
            </a:r>
          </a:p>
          <a:p>
            <a:pPr algn="just">
              <a:lnSpc>
                <a:spcPct val="150000"/>
              </a:lnSpc>
            </a:pPr>
            <a:endParaRPr lang="ru-RU" sz="2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ru-RU" sz="24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ru-RU" sz="2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ru-RU" sz="2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</a:t>
            </a:r>
            <a:r>
              <a:rPr lang="ru-RU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</a:t>
            </a:r>
            <a:br>
              <a:rPr lang="ru-RU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91264" cy="5001419"/>
          </a:xfrm>
        </p:spPr>
        <p:txBody>
          <a:bodyPr/>
          <a:lstStyle/>
          <a:p>
            <a:endParaRPr lang="ru-RU" dirty="0"/>
          </a:p>
          <a:p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Формировать экологическую </a:t>
            </a:r>
            <a:r>
              <a:rPr lang="ru-RU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культуру</a:t>
            </a:r>
          </a:p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детей и их родителей.</a:t>
            </a:r>
          </a:p>
          <a:p>
            <a:endParaRPr lang="ru-RU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Создать условия </a:t>
            </a:r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познавательного </a:t>
            </a:r>
            <a:r>
              <a:rPr lang="ru-RU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149080"/>
            <a:ext cx="4392488" cy="21962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78220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060848"/>
            <a:ext cx="3744416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556792"/>
            <a:ext cx="3435846" cy="4581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0740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60748"/>
            <a:ext cx="460851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49" t="-1050" r="-1587" b="28602"/>
          <a:stretch/>
        </p:blipFill>
        <p:spPr>
          <a:xfrm>
            <a:off x="5508104" y="836712"/>
            <a:ext cx="3294627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789040"/>
            <a:ext cx="5283102" cy="2641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2889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6" t="-959"/>
          <a:stretch/>
        </p:blipFill>
        <p:spPr>
          <a:xfrm>
            <a:off x="3285214" y="2276872"/>
            <a:ext cx="2809082" cy="26251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1" t="13250" r="-400" b="6951"/>
          <a:stretch/>
        </p:blipFill>
        <p:spPr>
          <a:xfrm>
            <a:off x="410285" y="1556792"/>
            <a:ext cx="2525017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0" t="12200" r="9401" b="5900"/>
          <a:stretch/>
        </p:blipFill>
        <p:spPr>
          <a:xfrm>
            <a:off x="6444208" y="2670739"/>
            <a:ext cx="2259943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80203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40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4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ВНИМАНИЕ!!!</a:t>
            </a:r>
            <a:endParaRPr lang="ru-RU" sz="4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716540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5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67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Monotype Corsiva</vt:lpstr>
      <vt:lpstr>1_Тема Office</vt:lpstr>
      <vt:lpstr>Презентация PowerPoint</vt:lpstr>
      <vt:lpstr>Презентация PowerPoint</vt:lpstr>
      <vt:lpstr> Цель проекта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Цветочный рай</dc:title>
  <dc:creator>Фокина Лидия Петровна</dc:creator>
  <cp:keywords>Шаблон презентации</cp:keywords>
  <cp:lastModifiedBy>Павел</cp:lastModifiedBy>
  <cp:revision>25</cp:revision>
  <dcterms:created xsi:type="dcterms:W3CDTF">2014-07-06T18:18:01Z</dcterms:created>
  <dcterms:modified xsi:type="dcterms:W3CDTF">2022-09-18T10:17:12Z</dcterms:modified>
</cp:coreProperties>
</file>