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70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36815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Ермаковский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детский сад комбинированного вида №2 « Родничок»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916832"/>
            <a:ext cx="7128792" cy="4104456"/>
          </a:xfrm>
        </p:spPr>
        <p:txBody>
          <a:bodyPr>
            <a:normAutofit fontScale="92500" lnSpcReduction="10000"/>
          </a:bodyPr>
          <a:lstStyle/>
          <a:p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«Организация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исследовательской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деятельности в первой младшей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группе»</a:t>
            </a: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Подготовили:                                                  Воспитатели Захарова О.А</a:t>
            </a:r>
          </a:p>
          <a:p>
            <a:pPr algn="r"/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Метелёва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Т.Ю</a:t>
            </a:r>
          </a:p>
          <a:p>
            <a:pPr algn="r"/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91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86409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920880" cy="4392488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Через игры и активное экспериментирования. У детей сформировались  элементарные навыки исследования окружающего мира. Они перестали бояться нового, а стали активно изучать  и исследовать это «новое». Дети могут отвечать на простые вопросы, у них появляются зачатки причинно- следственных связей в окружающем мире.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819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Продолжить развивать умение детей исследовать разнообразные объекты природы и рукотворного мира.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познавательную активность детей, посредством опытов и экспериментирования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Организовать развивающее пространство, способствующее самостоятельной исследовательской деятельности во второй младшей группе.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на будущее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944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606297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154978"/>
            <a:ext cx="5256584" cy="386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32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3681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Познавательно – исследовательская деятельность в условиях ДОУ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8496944" cy="4464496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</a:pP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Способствует </a:t>
            </a: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становлению целостной картины мира ребенка дошкольного возраста и основ культурного познания им окружающего мира.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 Является ведущим функциональным механизмом творчества ребенка. </a:t>
            </a:r>
          </a:p>
          <a:p>
            <a:pPr algn="just">
              <a:lnSpc>
                <a:spcPct val="90000"/>
              </a:lnSpc>
            </a:pP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Чем </a:t>
            </a: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разнообразнее и интенсивнее поисковая деятельность, тем больше новой информации получает ребенок, тем быстрее и полноценнее он развивается.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737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познавательно – исследовательской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88840"/>
            <a:ext cx="8136904" cy="4104456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развитие наблюдательности, умение сравнивать предметы;</a:t>
            </a:r>
          </a:p>
          <a:p>
            <a:pPr algn="just">
              <a:defRPr/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развитие познавательного интереса детей в процессе экспериментирования;</a:t>
            </a:r>
          </a:p>
          <a:p>
            <a:pPr algn="just">
              <a:defRPr/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развитие внимания, зрительной, слуховой чувствительности.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12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 noGrp="1"/>
          </p:cNvSpPr>
          <p:nvPr>
            <p:ph type="ctrTitle"/>
          </p:nvPr>
        </p:nvSpPr>
        <p:spPr>
          <a:xfrm>
            <a:off x="685800" y="692697"/>
            <a:ext cx="7772400" cy="122413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познавательно – исследовательской деятельности:</a:t>
            </a:r>
            <a:endParaRPr lang="ru-RU" sz="3600" dirty="0">
              <a:solidFill>
                <a:srgbClr val="98480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8568952" cy="4725144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способность вхождению воспитанников в проблемную игровую ситуацию (ведущая роль педагога);</a:t>
            </a:r>
          </a:p>
          <a:p>
            <a:pPr algn="l"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активизировать желание искать пути разрешения проблемной ситуации (вместе с педагогом);</a:t>
            </a:r>
          </a:p>
          <a:p>
            <a:pPr algn="l"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развивать способности пристальному и целенаправленному обследованию объекта;</a:t>
            </a:r>
          </a:p>
          <a:p>
            <a:pPr algn="l"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-формировать начальные предпосылки исследовательской деятельности (практические опыты).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663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индивидуальная (работа с раздаточными карточками, беседы)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подгрупповая (наблюдение, проведение эксперимента)</a:t>
            </a:r>
          </a:p>
          <a:p>
            <a:pPr marL="0" indent="0">
              <a:buNone/>
              <a:defRPr/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-фронтальная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 коллективные игры, беседа).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65618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организации  познавательно – исследовательской деятельности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038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Franklin Gothic Medium" panose="020B0603020102020204" pitchFamily="34" charset="0"/>
              </a:rPr>
              <a:t>   Раннее </a:t>
            </a:r>
            <a:r>
              <a:rPr lang="ru-RU" dirty="0">
                <a:solidFill>
                  <a:srgbClr val="000000"/>
                </a:solidFill>
                <a:latin typeface="Franklin Gothic Medium" panose="020B0603020102020204" pitchFamily="34" charset="0"/>
              </a:rPr>
              <a:t>детство – особый период становления органов и систем и, прежде всего, функции мозга, период активного экспериментирования ребенка с предметным миром, без которого невозможно нормальное формирование умственных способностей ребенка.	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Franklin Gothic Medium" panose="020B0603020102020204" pitchFamily="34" charset="0"/>
              </a:rPr>
              <a:t>   Все</a:t>
            </a:r>
            <a:r>
              <a:rPr lang="ru-RU" dirty="0">
                <a:solidFill>
                  <a:srgbClr val="000000"/>
                </a:solidFill>
                <a:latin typeface="Franklin Gothic Medium" panose="020B0603020102020204" pitchFamily="34" charset="0"/>
              </a:rPr>
              <a:t>, что окружает малыша – вещи, принадлежащие взрослым, игрушки, животные, растения, вода, песок и многое другое – вызывает у него интерес.</a:t>
            </a:r>
          </a:p>
          <a:p>
            <a:pPr algn="just"/>
            <a:endParaRPr lang="ru-RU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Franklin Gothic Medium" panose="020B0603020102020204" pitchFamily="34" charset="0"/>
              </a:rPr>
              <a:t>   Он </a:t>
            </a:r>
            <a:r>
              <a:rPr lang="ru-RU" dirty="0">
                <a:solidFill>
                  <a:srgbClr val="000000"/>
                </a:solidFill>
                <a:latin typeface="Franklin Gothic Medium" panose="020B0603020102020204" pitchFamily="34" charset="0"/>
              </a:rPr>
              <a:t>любит исследовать </a:t>
            </a:r>
            <a:r>
              <a:rPr lang="ru-RU" dirty="0" smtClean="0">
                <a:solidFill>
                  <a:srgbClr val="000000"/>
                </a:solidFill>
                <a:latin typeface="Franklin Gothic Medium" panose="020B0603020102020204" pitchFamily="34" charset="0"/>
              </a:rPr>
              <a:t> новые </a:t>
            </a:r>
            <a:r>
              <a:rPr lang="ru-RU" dirty="0">
                <a:solidFill>
                  <a:srgbClr val="000000"/>
                </a:solidFill>
                <a:latin typeface="Franklin Gothic Medium" panose="020B0603020102020204" pitchFamily="34" charset="0"/>
              </a:rPr>
              <a:t>предметы</a:t>
            </a:r>
            <a:r>
              <a:rPr lang="ru-RU" dirty="0" smtClean="0">
                <a:solidFill>
                  <a:srgbClr val="000000"/>
                </a:solidFill>
                <a:latin typeface="Franklin Gothic Medium" panose="020B0603020102020204" pitchFamily="34" charset="0"/>
              </a:rPr>
              <a:t>, </a:t>
            </a:r>
            <a:r>
              <a:rPr lang="ru-RU" dirty="0">
                <a:solidFill>
                  <a:srgbClr val="000000"/>
                </a:solidFill>
                <a:latin typeface="Franklin Gothic Medium" panose="020B0603020102020204" pitchFamily="34" charset="0"/>
              </a:rPr>
              <a:t> экспериментировать </a:t>
            </a:r>
            <a:r>
              <a:rPr lang="ru-RU" dirty="0" smtClean="0">
                <a:solidFill>
                  <a:srgbClr val="000000"/>
                </a:solidFill>
                <a:latin typeface="Franklin Gothic Medium" panose="020B0603020102020204" pitchFamily="34" charset="0"/>
              </a:rPr>
              <a:t>с разнообразными</a:t>
            </a:r>
            <a:r>
              <a:rPr lang="ru-RU" dirty="0">
                <a:solidFill>
                  <a:srgbClr val="000000"/>
                </a:solidFill>
                <a:latin typeface="Franklin Gothic Medium" panose="020B0603020102020204" pitchFamily="34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Franklin Gothic Medium" panose="020B0603020102020204" pitchFamily="34" charset="0"/>
              </a:rPr>
              <a:t>веществами </a:t>
            </a:r>
            <a:r>
              <a:rPr lang="ru-RU" dirty="0">
                <a:solidFill>
                  <a:srgbClr val="000000"/>
                </a:solidFill>
                <a:latin typeface="Franklin Gothic Medium" panose="020B0603020102020204" pitchFamily="34" charset="0"/>
              </a:rPr>
              <a:t>и материалами</a:t>
            </a:r>
            <a:r>
              <a:rPr lang="ru-RU" dirty="0" smtClean="0">
                <a:solidFill>
                  <a:srgbClr val="000000"/>
                </a:solidFill>
                <a:latin typeface="Franklin Gothic Medium" panose="020B0603020102020204" pitchFamily="34" charset="0"/>
              </a:rPr>
              <a:t>: </a:t>
            </a:r>
            <a:r>
              <a:rPr lang="ru-RU" dirty="0">
                <a:solidFill>
                  <a:srgbClr val="000000"/>
                </a:solidFill>
                <a:latin typeface="Franklin Gothic Medium" panose="020B0603020102020204" pitchFamily="34" charset="0"/>
              </a:rPr>
              <a:t> водой, песком</a:t>
            </a:r>
            <a:r>
              <a:rPr lang="ru-RU" dirty="0" smtClean="0">
                <a:solidFill>
                  <a:srgbClr val="000000"/>
                </a:solidFill>
                <a:latin typeface="Franklin Gothic Medium" panose="020B0603020102020204" pitchFamily="34" charset="0"/>
              </a:rPr>
              <a:t>,</a:t>
            </a:r>
            <a:r>
              <a:rPr lang="ru-RU" dirty="0">
                <a:solidFill>
                  <a:srgbClr val="000000"/>
                </a:solidFill>
                <a:latin typeface="Franklin Gothic Medium" panose="020B0603020102020204" pitchFamily="34" charset="0"/>
              </a:rPr>
              <a:t> снегом, глиной, красками</a:t>
            </a:r>
            <a:r>
              <a:rPr lang="ru-RU" dirty="0" smtClean="0">
                <a:solidFill>
                  <a:srgbClr val="000000"/>
                </a:solidFill>
                <a:latin typeface="Franklin Gothic Medium" panose="020B0603020102020204" pitchFamily="34" charset="0"/>
              </a:rPr>
              <a:t>.</a:t>
            </a:r>
            <a:r>
              <a:rPr lang="ru-RU" dirty="0"/>
              <a:t>	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Младший возраст – самое благоприятное время для сенсорного воспитания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08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2511770" cy="303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79"/>
            <a:ext cx="8229600" cy="123886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Познавательно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исследовательская деятельность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вещи прячутся?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Где прячутся вещи?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787549"/>
            <a:ext cx="2474913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398" y="3900901"/>
            <a:ext cx="230505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904100"/>
            <a:ext cx="2157413" cy="280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485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2456901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вещи звучат?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412776"/>
            <a:ext cx="2146300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4627" y="1413623"/>
            <a:ext cx="2277494" cy="285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748775"/>
            <a:ext cx="2213330" cy="2925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4611" y="3748775"/>
            <a:ext cx="2188188" cy="292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683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Опыты и эксперименты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643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</TotalTime>
  <Words>296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МБДОУ Ермаковский детский сад комбинированного вида №2 « Родничок»</vt:lpstr>
      <vt:lpstr> Познавательно – исследовательская деятельность в условиях ДОУ</vt:lpstr>
      <vt:lpstr>Цели познавательно – исследовательской деятельности</vt:lpstr>
      <vt:lpstr>Задачи познавательно – исследовательской деятельности:</vt:lpstr>
      <vt:lpstr>Формы организации  познавательно – исследовательской деятельности</vt:lpstr>
      <vt:lpstr>Младший возраст – самое благоприятное время для сенсорного воспитания</vt:lpstr>
      <vt:lpstr>     Познавательно – исследовательская деятельность:  Где вещи прячутся?   Где прячутся вещи? </vt:lpstr>
      <vt:lpstr>Как вещи звучат?</vt:lpstr>
      <vt:lpstr>Опыты и эксперименты</vt:lpstr>
      <vt:lpstr>Вывод</vt:lpstr>
      <vt:lpstr>Задачи на будущее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Ермаковский детский сад комбинированного вида №2 « Родничок»</dc:title>
  <dc:creator>User</dc:creator>
  <cp:lastModifiedBy>DOK</cp:lastModifiedBy>
  <cp:revision>9</cp:revision>
  <dcterms:created xsi:type="dcterms:W3CDTF">2021-01-25T12:38:26Z</dcterms:created>
  <dcterms:modified xsi:type="dcterms:W3CDTF">2022-11-20T16:01:35Z</dcterms:modified>
</cp:coreProperties>
</file>