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-588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793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337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70229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9347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89076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863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7262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17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3546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08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20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302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874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236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588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12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46F12-0DF9-4E22-B8C0-AFECE7F0EEC1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6A37993-9301-4537-B559-B3E3DB6B6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017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33880" y="2194031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b="1" u="sng" spc="3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i="0" u="sng" spc="3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организации бесконфликтного общения детей и способы разрешения конфликтов»</a:t>
            </a:r>
            <a:endParaRPr lang="ru-RU" sz="2200" b="1" u="sng" spc="3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multiurok.ru/img/400297/image_5a3394a50938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06" t="41619" r="13372" b="3751"/>
          <a:stretch/>
        </p:blipFill>
        <p:spPr bwMode="auto">
          <a:xfrm>
            <a:off x="1593104" y="3561662"/>
            <a:ext cx="4032996" cy="316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3880" y="1410159"/>
            <a:ext cx="6224530" cy="40011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spc="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ДЛЯВОСПИТАТЕЛЕЙ</a:t>
            </a:r>
            <a:endParaRPr lang="ru-RU" sz="2000" b="1" i="1" u="sng" spc="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0401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4821" y="128086"/>
            <a:ext cx="5994400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конфликтов, способы их разрешения.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261" y="903323"/>
            <a:ext cx="3575437" cy="92333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1. Недостаточное развитие у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ребенка игровых умений и навыков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861556" y="1226896"/>
            <a:ext cx="946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956313" y="903323"/>
            <a:ext cx="4402372" cy="92333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Для предупреждения возможных проблемных ситуаций важно научить ребенка играть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261" y="2950136"/>
            <a:ext cx="2521652" cy="369332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2. Ссоры из-за игрушки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06849" y="2227344"/>
            <a:ext cx="5820355" cy="2031325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младшей группе должно быть как можно больше одинаковых игрушек. Нельзя обзывать ребенка жадиной, плохим, если он не делится игрушкой. Задача взрослых - помочь детям найти возможность договориться друг с другом – играть по очереди, обменять одну игрушку на другую (не менее интересную), переключиться на другую игру и т.д.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778981" y="3134802"/>
            <a:ext cx="1327868" cy="7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4920487"/>
            <a:ext cx="3988106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3.Спор из-за распределения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ролей.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782162"/>
            <a:ext cx="4106849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4.Ребенка не принимают в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игру, так роли все уже распределены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61221" y="4695426"/>
            <a:ext cx="6096000" cy="1754326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Можно начать распределение с второстепенных ролей, постепенно доходя до главных. В этом случае более активные дети захватывают роли, предложенные воспитателем. Конечно, этот прием не всегда срабатывает; тогда используют установление очередности, считалки, жребий.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272963" y="5548477"/>
            <a:ext cx="8789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3638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3966"/>
            <a:ext cx="3661272" cy="92333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5. Ребенку важно, чтобы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педагог обратил внимание на его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эмоциональное состояние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898134" y="600326"/>
            <a:ext cx="903383" cy="2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038380" y="113966"/>
            <a:ext cx="6096000" cy="1477328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прояснения некоторых конфликтных ситуаций важно «присоединиться» к ребенку, помочь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ему осознать его чувства.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сильнее шумят дети, тем более тихим и спокойным должен быть голос взрослого.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539254"/>
            <a:ext cx="3177793" cy="369332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6.Ребенок проявляет агрессию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417696" y="2723920"/>
            <a:ext cx="10967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133860" y="2119901"/>
            <a:ext cx="6096000" cy="1477328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Необходимо обеспечить каждому ребенку возможность отреагировать различные эмоциональные переживания, безопасно для самого малыша и окружающих его людей (штриховка, написание письма обидчику, лепка из пластилина, подушечные бои).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897" y="4414341"/>
            <a:ext cx="3661272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7. Острое противостояние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детей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23691" y="4038457"/>
            <a:ext cx="6096000" cy="1200329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Немедленно прервать, запретить драку. Разделить драчунов, встать между ними, усадить каждого за стол или на пол. Нет смысла искать правых и виноватых . Взрослому надо подумать, почему между этими детьми возникла драка.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6064652"/>
            <a:ext cx="1798056" cy="369332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8.Ребено-драчун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817344" y="4650159"/>
            <a:ext cx="1200839" cy="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417764" y="5629995"/>
            <a:ext cx="7120568" cy="1200329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Нет смысла наказывать драчунов. Когда взрослый наказывает непослушного дошкольника, его шалости затухают только на короткое время или твердят: «Я больше не буду». Простили - шалость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повторилась.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236424" y="6249318"/>
            <a:ext cx="17296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44749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2" grpId="0" animBg="1"/>
      <p:bldP spid="13" grpId="0" animBg="1"/>
      <p:bldP spid="16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21251"/>
            <a:ext cx="4423272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9.Дети проявляют вербальную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агрессию, дразнят сверстника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98544" y="456802"/>
            <a:ext cx="6096000" cy="147732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Ранимого, чувствительного ребенка убедить в том, что не надо расстраиваться в тот момент. Когда тебя обзывают, использовать защитные фразы. «Кто обзывается, тот сам так называется». «Дурак», сказать в ответ, рад с вами познакомиться!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423272" y="884104"/>
            <a:ext cx="1158607" cy="19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2951123"/>
            <a:ext cx="4737253" cy="1200329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10 Ябедничество. Дети ябедничают, когда хотят, чтобы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обидевший их ребенок, имел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неприятности от взрослого.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7865" y="3089622"/>
            <a:ext cx="6040915" cy="92333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Цель взрослого- направить активность детей друг на друга, например: «ты можешь сказать об этом не мне, а Никите» или «поговорите об этом друг с другом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876799" y="3551287"/>
            <a:ext cx="9217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155634" y="4985109"/>
            <a:ext cx="6096000" cy="92333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003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Нельзя говорить о единственно правильной, как и о единственно ошибочной стратегии поведения педагога в конфликтной ситуации.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32095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3090" y="186366"/>
            <a:ext cx="6096000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Советы воспитателю</a:t>
            </a: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для создания бесконфликтной обстановки в группе: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99188"/>
            <a:ext cx="10653311" cy="92333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Создайте в группе единую систему традиций и ценностей. Этому способствуют ритуалы начала и завершения дня, традиционные досуговые групповые мероприятия, игры и упражнения на сплочение детей в группе.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44070" y="2053083"/>
            <a:ext cx="11600762" cy="92333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Особое внимание следует обратить на «изолированных детей, привлекать их к совместной деятельности группы: найти для них поручения, где они раскрывали бы свои лучшие способности; чаще хвалить и поощрять их в присутствии всей группы, но делать это за конкретно выполненное ими действие или поступок.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44070" y="2961209"/>
            <a:ext cx="5631753" cy="36933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Распределяйте между воспитанниками поручения.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06477" y="3414332"/>
            <a:ext cx="6096000" cy="6463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Важно сформировать у ребенка позитивное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самоотношение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«Я хороший».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56309" y="4159815"/>
            <a:ext cx="4489562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Для этого необходимы следующие условия.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529147"/>
            <a:ext cx="12192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Знание ребенком своих достоинств на основании словесной высокой его оценки взрослым (многие дошкольники лучше осведомлены о своих недостатках, чем о достоинствах).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4616" y="5175478"/>
            <a:ext cx="7814631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Дошкольники должны иметь опыт побед в игровых, познавательных заданиях.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90725" y="5821809"/>
            <a:ext cx="4445512" cy="369332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Ребенок должен иметь право на ошибку.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44070" y="6244126"/>
            <a:ext cx="1223606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Воспитывать у детей умение соблюдать социальные нормы в поведении и общении с взрослыми и сверстниками.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658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1444" y="65814"/>
            <a:ext cx="5429115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Правила поведения взрослого при воспитании детей: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44" y="495096"/>
            <a:ext cx="6096000" cy="64633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Нельзя унижать ребенка, разрушать положительную самооценку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15" y="1112601"/>
            <a:ext cx="3036729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Никогда не надо угрожать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38896"/>
            <a:ext cx="3555204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следует вымогать обещания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615" y="1892675"/>
            <a:ext cx="53910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Неразумно требовать немедленного повиновения;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3244" y="2385371"/>
            <a:ext cx="6096000" cy="64633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нужно допекать, опекая, иначе ребенок никогда не почувствует, что может что-то сделать сам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3244" y="3097039"/>
            <a:ext cx="5066002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Будьте с детьми искренними и справедливыми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3244" y="3531708"/>
            <a:ext cx="7528192" cy="64633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позволяйте детям говорить плохо друг о друге и 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жалобщиков и ябед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3244" y="4113225"/>
            <a:ext cx="70855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Никогда не говорите неприятных слов о семье и родителях ребенка при детях и не позволяйте делать это другим.</a:t>
            </a:r>
            <a:endParaRPr lang="ru-RU" dirty="0"/>
          </a:p>
        </p:txBody>
      </p:sp>
      <p:pic>
        <p:nvPicPr>
          <p:cNvPr id="2050" name="Picture 2" descr="https://ds04.infourok.ru/uploads/ex/08bd/001a206c-786e628c/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797"/>
          <a:stretch/>
        </p:blipFill>
        <p:spPr bwMode="auto">
          <a:xfrm>
            <a:off x="7344" y="4893562"/>
            <a:ext cx="12184655" cy="201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900igr.net/up/datas/120281/0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724" t="597" r="377" b="12816"/>
          <a:stretch/>
        </p:blipFill>
        <p:spPr bwMode="auto">
          <a:xfrm>
            <a:off x="9309253" y="543"/>
            <a:ext cx="2882745" cy="489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0640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5992" y="-13714"/>
            <a:ext cx="6096000" cy="64633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/>
            <a:r>
              <a:rPr lang="ru-RU" b="1" i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ПРАВИЛА ОТДЕЛЕНИЯ:</a:t>
            </a:r>
          </a:p>
          <a:p>
            <a:pPr algn="ctr"/>
            <a:r>
              <a:rPr lang="ru-RU" b="1" i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«Что можно делать, а что нельзя»</a:t>
            </a:r>
            <a:endParaRPr lang="ru-RU" b="1" i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51068"/>
            <a:ext cx="6096000" cy="64633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Делись с товарищем. Помогай товарищу. Если умеешь что-то делать сам – научи и его.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67" y="1383843"/>
            <a:ext cx="5390450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Останови товарища, если он делает что-то плохое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67" y="1743452"/>
            <a:ext cx="3123356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ссорься. Играй дружно.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1017" y="2030174"/>
            <a:ext cx="6096000" cy="64633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Если поступил плохо, попроси прощения и признай свою ошибку.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1017" y="2620815"/>
            <a:ext cx="6096000" cy="64633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ябедничай, а старайся самостоятельно решить проблему с товарищем, умей договориться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11017" y="3211456"/>
            <a:ext cx="5953618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игре соблюдай правила, старайся выигрывать честно.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11017" y="3612156"/>
            <a:ext cx="6096000" cy="64633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смейся над товарищем, если он попал в беду, а лучше помоги.</a:t>
            </a:r>
            <a:endParaRPr lang="ru-RU" dirty="0"/>
          </a:p>
        </p:txBody>
      </p:sp>
      <p:pic>
        <p:nvPicPr>
          <p:cNvPr id="3074" name="Picture 2" descr="https://ds04.infourok.ru/uploads/ex/10fe/0006b435-b5af1c7e/hello_html_m6f0d083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8724" y="945726"/>
            <a:ext cx="2349716" cy="18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g0.liveinternet.ru/images/attach/c/5/89/184/89184750_large_4979214_gordo_fla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1669" y="4971564"/>
            <a:ext cx="2686777" cy="173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prikolnye-kartinki.ru/img/picture/Jan/02/45feb02e09393693dfbf5bd4f8c140cf/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9374" y="2676505"/>
            <a:ext cx="4425977" cy="217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heaclub.ru/tim/e5875b6df99ceddc47f9106fb94e71e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4368" y="4629277"/>
            <a:ext cx="2693697" cy="202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ds04.infourok.ru/uploads/ex/00cb/00145fa2-dd55e1e7/img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30" t="22604" r="9774"/>
          <a:stretch/>
        </p:blipFill>
        <p:spPr bwMode="auto">
          <a:xfrm>
            <a:off x="10767" y="4539696"/>
            <a:ext cx="3149997" cy="232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4837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499" y="137577"/>
            <a:ext cx="4202304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Организация бесконфликтного общения: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83023" y="765898"/>
            <a:ext cx="8372819" cy="923330"/>
          </a:xfrm>
          <a:prstGeom prst="rect">
            <a:avLst/>
          </a:prstGeom>
          <a:ln/>
        </p:spPr>
        <p:style>
          <a:lnRef idx="0">
            <a:schemeClr val="accent1"/>
          </a:lnRef>
          <a:fillRef idx="1002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Воспитатель должен стараться мягко разрешать конфликты между детьми, без насилия и окриков, путем перевода их в позитивные формы взаимодействия, переключения внимания малышей на другие виды деятельности или предметы.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23910" y="2019148"/>
            <a:ext cx="2171044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Воспитатель может: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499" y="2718400"/>
            <a:ext cx="6096000" cy="64633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Отвлечь внимание ребенка другой игрой, интересным занятием или предложить такую же игру;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4" y="3433905"/>
            <a:ext cx="5849230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Организовать совместную игру, вызвавшей конфликт;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499" y="3948491"/>
            <a:ext cx="50039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Помочь детям установить очередность в игре.</a:t>
            </a:r>
            <a:endParaRPr lang="ru-RU" dirty="0"/>
          </a:p>
        </p:txBody>
      </p:sp>
      <p:pic>
        <p:nvPicPr>
          <p:cNvPr id="4098" name="Picture 2" descr="http://2liski.detkin-club.ru/images/parents/kartinka-22_5f0eaede282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9129" y="2159307"/>
            <a:ext cx="3442361" cy="207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etsad52.yaguo.ru/wp-content/uploads/2017/04/deti_igrayut_kartinki_1-1024x7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651" y="4463077"/>
            <a:ext cx="2840528" cy="214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81882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2073" y="0"/>
            <a:ext cx="6096000" cy="64633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едагог должен придерживаться следующих правил при разрешении детских конфликтов: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7733" y="646331"/>
            <a:ext cx="5533222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Не унижать ребенка («жадина», «злюка»);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7961" y="1124875"/>
            <a:ext cx="8538073" cy="64633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Применять тактичные приемы поддержки слабого и обиженного ребенка и способы воздействия на более сильного и агрессивного;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6248" y="1960124"/>
            <a:ext cx="9144000" cy="64633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Использовать косвенные способы, побуждающие ребенка высказать свои переживания и желания (например, «ты хочешь сказать…, Очень важно сказать…»);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795373"/>
            <a:ext cx="9375354" cy="64633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Тактично интерпретировать переживания обиженного ребенка, помогая детям лучше понять состояние друг друга и договориться.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398" y="3508851"/>
            <a:ext cx="9401060" cy="64633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Использовать запреты лишь после того как исчерпаны другие способы разрешения конфликта;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222329"/>
            <a:ext cx="9375354" cy="64633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Запрет должен быть сформулирован в такой форме, которая позволяет детям договориться между собой (например, «Я не разрешаю играть, пока вы не договоритесь»).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37283" y="5053128"/>
            <a:ext cx="8328751" cy="64633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Игры в парах способствуют становлению субъектного эмоционально-положительного отношения к сверстнику, формированию потребности в общении.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7283" y="5831661"/>
            <a:ext cx="8306718" cy="92333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· Совместные игры помогают малышам пережить чувство общности, воспитывают у них умение вступать в эмоционально-практическое взаимодействие с группой сверстников.</a:t>
            </a:r>
            <a:endParaRPr lang="ru-RU" dirty="0"/>
          </a:p>
        </p:txBody>
      </p:sp>
      <p:pic>
        <p:nvPicPr>
          <p:cNvPr id="5122" name="Picture 2" descr="https://ds04.infourok.ru/uploads/ex/06bc/000bb303-0a568ca5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708"/>
          <a:stretch/>
        </p:blipFill>
        <p:spPr bwMode="auto">
          <a:xfrm>
            <a:off x="9375354" y="-11896"/>
            <a:ext cx="281664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5932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Грань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1005</Words>
  <Application>Microsoft Office PowerPoint</Application>
  <PresentationFormat>Произвольный</PresentationFormat>
  <Paragraphs>79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2020-10-19T09:04:45Z</dcterms:created>
  <dcterms:modified xsi:type="dcterms:W3CDTF">2022-11-20T16:30:08Z</dcterms:modified>
</cp:coreProperties>
</file>