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75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3" r:id="rId12"/>
    <p:sldId id="269" r:id="rId13"/>
    <p:sldId id="270" r:id="rId14"/>
    <p:sldId id="274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notesMaster" Target="notesMasters/notesMaster1.xml" /><Relationship Id="rId20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6252D570-14A2-42EB-981A-7C5F0C36A28B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CCCBEAAE-87D7-4959-9911-CB54C2B8E2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706210"/>
      </p:ext>
    </p:extLst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CCCBEAAE-87D7-4959-9911-CB54C2B8E2D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25037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/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defPPr/>
          </a:lstStyle>
          <a:p>
            <a:pPr/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defPPr/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defPPr/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defPPr/>
          </a:lstStyle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defPPr/>
          </a:lstStyle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defPPr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defPPr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/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/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/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/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/>
            </a:lstStyle>
            <a:p>
              <a:endParaRPr kumimoji="0" lang="en-US"/>
            </a:p>
          </p:txBody>
        </p:sp>
        <p:sp>
          <p:nvSpPr>
            <p:cNvPr id="13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defPPr/>
            </a:lstStyle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7" r:id="rId3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Relationship Id="rId5" Type="http://schemas.openxmlformats.org/officeDocument/2006/relationships/image" Target="../media/image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Relationship Id="rId3" Type="http://schemas.openxmlformats.org/officeDocument/2006/relationships/image" Target="../media/image30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Relationship Id="rId5" Type="http://schemas.openxmlformats.org/officeDocument/2006/relationships/image" Target="../media/image1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Relationship Id="rId6" Type="http://schemas.openxmlformats.org/officeDocument/2006/relationships/image" Target="../media/image2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FCD60-E3F1-446A-AF4E-B087885E8B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>
            <a:defPPr/>
          </a:lstStyle>
          <a:p>
            <a:r>
              <a:rPr lang="ru-RU" sz="5400">
                <a:solidFill>
                  <a:srgbClr val="FF0000"/>
                </a:solidFill>
              </a:rPr>
              <a:t>Домашние опасности</a:t>
            </a:r>
            <a:br>
              <a:rPr lang="ru-RU" sz="5400">
                <a:solidFill>
                  <a:srgbClr val="FF0000"/>
                </a:solidFill>
              </a:rPr>
            </a:b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6BD3B13-3B69-4516-BA96-A1EBA8BD2D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>
            <a:defPPr/>
          </a:lstStyle>
          <a:p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№ 5 «Звездочка» г. Оха</a:t>
            </a:r>
          </a:p>
          <a:p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Галушкова Ю.В</a:t>
            </a:r>
            <a:r>
              <a:rPr lang="ru-RU"/>
              <a:t>.</a:t>
            </a:r>
          </a:p>
          <a:p>
            <a:endParaRPr lang="ru-RU"/>
          </a:p>
          <a:p>
            <a:pPr algn="ctr"/>
            <a:r>
              <a:rPr lang="ru-RU" sz="150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 </a:t>
            </a:r>
          </a:p>
        </p:txBody>
      </p:sp>
    </p:spTree>
    <p:extLst>
      <p:ext uri="{BB962C8B-B14F-4D97-AF65-F5344CB8AC3E}">
        <p14:creationId xmlns:p14="http://schemas.microsoft.com/office/powerpoint/2010/main" val="1240370278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4598" r="1651" b="1184"/>
          <a:stretch>
            <a:fillRect/>
          </a:stretch>
        </p:blipFill>
        <p:spPr bwMode="auto">
          <a:xfrm>
            <a:off x="5042841" y="3357562"/>
            <a:ext cx="3744001" cy="3108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3420" t="1528" r="2829" b="1184"/>
          <a:stretch>
            <a:fillRect/>
          </a:stretch>
        </p:blipFill>
        <p:spPr bwMode="auto">
          <a:xfrm>
            <a:off x="428596" y="357166"/>
            <a:ext cx="3700164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572000" y="500042"/>
            <a:ext cx="42148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Зажигать свечки на Новогодней ёлке  нельзя. 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Может возникнуть пожар.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0034" y="3929066"/>
            <a:ext cx="4357718" cy="2223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Свечки опасны даже на праздничном торте.</a:t>
            </a:r>
          </a:p>
          <a:p>
            <a:pPr algn="ctr"/>
            <a:endParaRPr lang="ru-RU" sz="1050" b="1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 Будьте осторожны!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6072198" y="4357694"/>
            <a:ext cx="2754927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43240" y="3214686"/>
            <a:ext cx="2786082" cy="2426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85720" y="4357694"/>
            <a:ext cx="2658158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 bwMode="auto">
          <a:xfrm>
            <a:off x="214282" y="285728"/>
            <a:ext cx="2928957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357554" y="571480"/>
            <a:ext cx="53578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/>
              <a:t>Не играйте с острыми предметами.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Можно уколоться или порезаться.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857496"/>
            <a:ext cx="3929090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13" descr="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6929454" y="0"/>
            <a:ext cx="1434884" cy="2643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28596" y="285728"/>
            <a:ext cx="628654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Не берите в руки бутылочку с надписью </a:t>
            </a:r>
            <a:r>
              <a:rPr lang="ru-RU" sz="3200" b="1">
                <a:solidFill>
                  <a:srgbClr val="FF0000"/>
                </a:solidFill>
              </a:rPr>
              <a:t>«Уксус» </a:t>
            </a:r>
          </a:p>
          <a:p>
            <a:pPr algn="ctr"/>
            <a:endParaRPr lang="ru-RU" sz="1000" b="1">
              <a:solidFill>
                <a:srgbClr val="FF0000"/>
              </a:solidFill>
            </a:endParaRP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Это очень опасное вещество.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9190" y="2714620"/>
            <a:ext cx="40005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/>
              <a:t>Вот домашняя аптечка.</a:t>
            </a:r>
          </a:p>
          <a:p>
            <a:pPr algn="ctr"/>
            <a:r>
              <a:rPr lang="ru-RU" sz="3200" b="1"/>
              <a:t> </a:t>
            </a:r>
            <a:r>
              <a:rPr lang="ru-RU" sz="3200" b="1">
                <a:solidFill>
                  <a:srgbClr val="FF0000"/>
                </a:solidFill>
              </a:rPr>
              <a:t>Никогда не трогайте и не глотайте  никаких лекарств без ведома взрослых!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14283" y="214290"/>
            <a:ext cx="2928958" cy="28012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715008" y="3779840"/>
            <a:ext cx="3143272" cy="28638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143240" y="214291"/>
            <a:ext cx="60007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Дома по неосторожности можно обжечься или получить травмы. Чтобы избежать опасностей в доме, будьте внимательны и </a:t>
            </a:r>
            <a:r>
              <a:rPr lang="ru-RU" sz="3200" b="1">
                <a:solidFill>
                  <a:srgbClr val="FF0000"/>
                </a:solidFill>
              </a:rPr>
              <a:t>соблюдайте правила безопасности.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4214818"/>
            <a:ext cx="4143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До новых встреч на </a:t>
            </a:r>
            <a:r>
              <a:rPr lang="ru-RU" sz="3200" b="1">
                <a:solidFill>
                  <a:srgbClr val="FF0000"/>
                </a:solidFill>
              </a:rPr>
              <a:t>уроках осторожности.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285727"/>
            <a:ext cx="3643338" cy="3661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 b="-1146"/>
          <a:stretch>
            <a:fillRect/>
          </a:stretch>
        </p:blipFill>
        <p:spPr bwMode="auto">
          <a:xfrm>
            <a:off x="5786446" y="3357562"/>
            <a:ext cx="3143272" cy="33004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29058" y="285729"/>
            <a:ext cx="47863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800" b="1">
                <a:solidFill>
                  <a:srgbClr val="FF0000"/>
                </a:solidFill>
              </a:rPr>
              <a:t>Здравствуйте,  дорогие  ребята!</a:t>
            </a:r>
          </a:p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Мы рады вас видеть на      уроке осторожности </a:t>
            </a:r>
          </a:p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 с тётушкой Совой </a:t>
            </a:r>
          </a:p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     и  домовёнком  Непослухой</a:t>
            </a:r>
            <a:endParaRPr lang="ru-RU" sz="28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4357694"/>
            <a:ext cx="528641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Сегодня мы расскажем вам о</a:t>
            </a:r>
          </a:p>
          <a:p>
            <a:pPr algn="ctr"/>
            <a:endParaRPr lang="ru-RU" sz="1600" b="1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3200" b="1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b="1">
                <a:solidFill>
                  <a:srgbClr val="FF0000"/>
                </a:solidFill>
              </a:rPr>
              <a:t>ДОМАШНИХ ОПАСНОСТЯХ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150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5307" t="2211" r="4480"/>
          <a:stretch>
            <a:fillRect/>
          </a:stretch>
        </p:blipFill>
        <p:spPr bwMode="auto">
          <a:xfrm>
            <a:off x="357158" y="285728"/>
            <a:ext cx="3643338" cy="31594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5572132" y="3500438"/>
            <a:ext cx="2857520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3929058" y="214290"/>
            <a:ext cx="521494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Очень хочется порой, поглядеть на дворик свой</a:t>
            </a:r>
          </a:p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с высоты, как будто птица.</a:t>
            </a:r>
          </a:p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Но не стоит торопиться.</a:t>
            </a:r>
          </a:p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Чтобы зря не пострадать,</a:t>
            </a:r>
          </a:p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вот, что каждый должен знать.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8596" y="4071942"/>
            <a:ext cx="43577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Нельзя высовываться из окна, сидеть на подоконнике или свешиваться с балкона</a:t>
            </a:r>
          </a:p>
          <a:p>
            <a:pPr algn="ctr"/>
            <a:r>
              <a:rPr lang="ru-RU" sz="2800" b="1">
                <a:solidFill>
                  <a:srgbClr val="FF0000"/>
                </a:solidFill>
              </a:rPr>
              <a:t>МОЖНО  УПАСТЬ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214338"/>
            <a:ext cx="5500726" cy="2286016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3200" b="1">
                <a:solidFill>
                  <a:srgbClr val="FF0000"/>
                </a:solidFill>
                <a:latin typeface="+mn-lt"/>
              </a:rPr>
              <a:t>Электричество </a:t>
            </a:r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+mn-lt"/>
              </a:rPr>
              <a:t>– наш друг. Это всем известно. </a:t>
            </a:r>
            <a:br>
              <a:rPr lang="ru-RU" sz="3200" b="1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+mn-lt"/>
              </a:rPr>
              <a:t>Но опасность всё же есть.</a:t>
            </a:r>
            <a:br>
              <a:rPr lang="ru-RU" sz="3200" b="1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+mn-lt"/>
              </a:rPr>
              <a:t> Я скажу вам честно.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500430" y="2357430"/>
            <a:ext cx="2428892" cy="2301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357158" y="2357430"/>
            <a:ext cx="2340739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429388" y="0"/>
            <a:ext cx="2428900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929322" y="2428868"/>
            <a:ext cx="30003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800" b="1">
                <a:solidFill>
                  <a:srgbClr val="FF0000"/>
                </a:solidFill>
              </a:rPr>
              <a:t>Нельзя </a:t>
            </a:r>
            <a:r>
              <a:rPr lang="ru-RU" sz="2800" b="1">
                <a:solidFill>
                  <a:schemeClr val="accent1">
                    <a:lumMod val="50000"/>
                  </a:schemeClr>
                </a:solidFill>
              </a:rPr>
              <a:t>прикасаться мокрыми руками к выключателю, розетке, электрическим приборам.</a:t>
            </a:r>
          </a:p>
          <a:p>
            <a:pPr algn="ctr"/>
            <a:r>
              <a:rPr lang="ru-RU" sz="2800" b="1">
                <a:solidFill>
                  <a:srgbClr val="FF0000"/>
                </a:solidFill>
              </a:rPr>
              <a:t>Может ударить током!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928794" y="4500570"/>
            <a:ext cx="2357454" cy="2179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-2502"/>
          <a:stretch>
            <a:fillRect/>
          </a:stretch>
        </p:blipFill>
        <p:spPr bwMode="auto">
          <a:xfrm>
            <a:off x="785786" y="142852"/>
            <a:ext cx="3214710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214942" y="3286124"/>
            <a:ext cx="3286148" cy="2906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857752" y="928670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3200" b="1">
                <a:solidFill>
                  <a:schemeClr val="accent1">
                    <a:lumMod val="50000"/>
                  </a:schemeClr>
                </a:solidFill>
              </a:rPr>
              <a:t>Не засовывайте в розетку пальцы, гвозди и булавку.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3643314"/>
            <a:ext cx="45720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rgbClr val="FF0000"/>
                </a:solidFill>
              </a:rPr>
              <a:t>Особая опасность – </a:t>
            </a:r>
            <a:r>
              <a:rPr lang="ru-RU" sz="3200" b="1">
                <a:solidFill>
                  <a:schemeClr val="accent1">
                    <a:lumMod val="50000"/>
                  </a:schemeClr>
                </a:solidFill>
              </a:rPr>
              <a:t>оголённый провод! Никогда к нему не прикасайтесь!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929190" y="3429000"/>
            <a:ext cx="3714776" cy="2958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3420" r="2829" b="1184"/>
          <a:stretch>
            <a:fillRect/>
          </a:stretch>
        </p:blipFill>
        <p:spPr bwMode="auto">
          <a:xfrm>
            <a:off x="500034" y="357166"/>
            <a:ext cx="3714776" cy="3132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429124" y="714356"/>
            <a:ext cx="47148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Не пытайтесь сами выкручивать и вкручивать лампочки.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Это опасно!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4143380"/>
            <a:ext cx="44291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accent1">
                    <a:lumMod val="50000"/>
                  </a:schemeClr>
                </a:solidFill>
              </a:rPr>
              <a:t>Не  разбирайте  сами электроприборы.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Может ударить током!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714348" y="3214686"/>
            <a:ext cx="3584921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 t="-683"/>
          <a:stretch>
            <a:fillRect/>
          </a:stretch>
        </p:blipFill>
        <p:spPr bwMode="auto">
          <a:xfrm>
            <a:off x="5000628" y="3214686"/>
            <a:ext cx="3500462" cy="3150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785918" y="285728"/>
            <a:ext cx="7215238" cy="2716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accent1">
                    <a:lumMod val="50000"/>
                  </a:schemeClr>
                </a:solidFill>
              </a:rPr>
              <a:t>Вот перед нами мясорубка и  вентилятор. Это домашняя техника  имеет крутящиеся детали.</a:t>
            </a:r>
          </a:p>
          <a:p>
            <a:pPr algn="ctr"/>
            <a:endParaRPr lang="ru-RU" sz="1050" b="1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3200" b="1"/>
              <a:t> </a:t>
            </a:r>
            <a:r>
              <a:rPr lang="ru-RU" sz="3200" b="1">
                <a:solidFill>
                  <a:srgbClr val="FF0000"/>
                </a:solidFill>
              </a:rPr>
              <a:t>Нельзя засовывать туда пальцы!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 l="3448" r="6897" b="5172"/>
          <a:stretch>
            <a:fillRect/>
          </a:stretch>
        </p:blipFill>
        <p:spPr bwMode="auto">
          <a:xfrm>
            <a:off x="0" y="214290"/>
            <a:ext cx="2285984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4598" t="5950" r="3420"/>
          <a:stretch>
            <a:fillRect/>
          </a:stretch>
        </p:blipFill>
        <p:spPr bwMode="auto">
          <a:xfrm>
            <a:off x="4857752" y="285728"/>
            <a:ext cx="3714776" cy="3038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5189" t="3739" r="4598"/>
          <a:stretch>
            <a:fillRect/>
          </a:stretch>
        </p:blipFill>
        <p:spPr bwMode="auto">
          <a:xfrm>
            <a:off x="642910" y="3082266"/>
            <a:ext cx="3714776" cy="3171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428604"/>
            <a:ext cx="48577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Вот  утюг. Брать его можно только за ручку. Ведь он часто бывает </a:t>
            </a:r>
            <a:r>
              <a:rPr lang="ru-RU" sz="3200" b="1">
                <a:solidFill>
                  <a:srgbClr val="FF0000"/>
                </a:solidFill>
              </a:rPr>
              <a:t>очень горячим.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14876" y="3714752"/>
            <a:ext cx="44291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На плите кастрюля, чайник, сковорода. </a:t>
            </a:r>
            <a:r>
              <a:rPr lang="ru-RU" sz="3200" b="1">
                <a:solidFill>
                  <a:srgbClr val="FF0000"/>
                </a:solidFill>
              </a:rPr>
              <a:t>Чтобы не обжечься, </a:t>
            </a:r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нужно взять кухонное полотенце.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714875" y="285728"/>
            <a:ext cx="2263549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7143768" y="285728"/>
            <a:ext cx="1714512" cy="1985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28596" y="285728"/>
            <a:ext cx="40719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Никогда и нигде 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не играйте </a:t>
            </a:r>
          </a:p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со спичками и зажигалками.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286512" y="2643182"/>
            <a:ext cx="2585829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85720" y="2643182"/>
            <a:ext cx="2709451" cy="2167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357554" y="2643182"/>
            <a:ext cx="2643206" cy="2194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571472" y="5072074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200" b="1">
                <a:solidFill>
                  <a:schemeClr val="tx2">
                    <a:lumMod val="50000"/>
                  </a:schemeClr>
                </a:solidFill>
              </a:rPr>
              <a:t>Самостоятельно не зажигайте газовую плиту, не растапливайте печь, камин. </a:t>
            </a:r>
          </a:p>
          <a:p>
            <a:pPr algn="ctr"/>
            <a:r>
              <a:rPr lang="ru-RU" sz="3200" b="1">
                <a:solidFill>
                  <a:srgbClr val="FF0000"/>
                </a:solidFill>
              </a:rPr>
              <a:t>Может возникнуть пожар!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1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4FCEFF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Arial"/>
        <a:cs typeface="Arial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Arial"/>
        <a:cs typeface="Arial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Flow</Template>
  <Company/>
  <PresentationFormat>On-screen Show (4:3)</PresentationFormat>
  <Paragraphs>48</Paragraphs>
  <Slides>13</Slides>
  <Notes>1</Notes>
  <TotalTime>298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20">
      <vt:lpstr>Arial</vt:lpstr>
      <vt:lpstr>Calibri</vt:lpstr>
      <vt:lpstr>Constantia</vt:lpstr>
      <vt:lpstr>Wingdings 2</vt:lpstr>
      <vt:lpstr>Calibri Light</vt:lpstr>
      <vt:lpstr>Times New Roman</vt:lpstr>
      <vt:lpstr>Поток</vt:lpstr>
      <vt:lpstr>Домашние опасности</vt:lpstr>
      <vt:lpstr>PowerPoint Presentation</vt:lpstr>
      <vt:lpstr>PowerPoint Presentation</vt:lpstr>
      <vt:lpstr>Электричество – наш друг. Это всем известно. Но опасность всё же есть. Я скажу вам честно.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Домашние опасности</dc:title>
  <cp:lastModifiedBy>Юлия Галушкова</cp:lastModifiedBy>
  <cp:revision>46</cp:revision>
  <dcterms:modified xsi:type="dcterms:W3CDTF">2022-11-20T09:45:59Z</dcterms:modified>
</cp:coreProperties>
</file>