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64" r:id="rId4"/>
    <p:sldId id="267" r:id="rId5"/>
    <p:sldId id="266" r:id="rId6"/>
    <p:sldId id="270" r:id="rId7"/>
    <p:sldId id="265" r:id="rId8"/>
    <p:sldId id="269" r:id="rId9"/>
    <p:sldId id="268" r:id="rId10"/>
    <p:sldId id="272" r:id="rId11"/>
    <p:sldId id="271" r:id="rId12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75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вс 20.11.22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143" y="2852936"/>
            <a:ext cx="9036496" cy="1470025"/>
          </a:xfr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вс 20.11.22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вс 20.11.22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вс 20.11.22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вс 20.11.22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79512" y="51940"/>
            <a:ext cx="87849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вс 20.11.22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вс 20.11.22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вс 20.11.22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вс 20.11.22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вс 20.11.22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1484784"/>
            <a:ext cx="5111750" cy="46413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вс 20.11.22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вс 20.11.22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1940"/>
            <a:ext cx="87849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340768"/>
            <a:ext cx="777686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вс 20.11.22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resentation-creation.ru/powerpoint-templates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15616" y="2060848"/>
            <a:ext cx="7056784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sz="6700" dirty="0" smtClean="0">
                <a:effectLst/>
              </a:rPr>
              <a:t> </a:t>
            </a:r>
            <a:r>
              <a:rPr lang="ru-RU" sz="6700" dirty="0">
                <a:effectLst/>
              </a:rPr>
              <a:t>«Палитра </a:t>
            </a:r>
            <a:r>
              <a:rPr lang="ru-RU" sz="6700" dirty="0" smtClean="0">
                <a:effectLst/>
              </a:rPr>
              <a:t>красок. Осень.»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4005064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Болховитина</a:t>
            </a:r>
            <a:r>
              <a:rPr lang="ru-RU" dirty="0"/>
              <a:t> Елена Анатольевна, </a:t>
            </a:r>
          </a:p>
          <a:p>
            <a:r>
              <a:rPr lang="ru-RU" dirty="0" smtClean="0"/>
              <a:t>воспитатель, МКДОУ ЦРР-детский сад № 10 г. Россоши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0" descr="Picture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273175" y="3527425"/>
            <a:ext cx="676275" cy="573088"/>
          </a:xfrm>
          <a:prstGeom prst="rect">
            <a:avLst/>
          </a:prstGeom>
          <a:noFill/>
        </p:spPr>
      </p:pic>
      <p:pic>
        <p:nvPicPr>
          <p:cNvPr id="36" name="Picture 11" descr="Picture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277938" y="5038725"/>
            <a:ext cx="674687" cy="57308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91492" y="491770"/>
            <a:ext cx="75809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Franklin Gothic Medium" panose="020B0603020102020204" pitchFamily="34" charset="0"/>
                <a:ea typeface="Calibri" panose="020F0502020204030204" pitchFamily="34" charset="0"/>
              </a:rPr>
              <a:t>С лёгкой грустью любуемся пышным увяданием природы.  «Унылая пора!», - писал об осени Александр Сергеевич</a:t>
            </a:r>
            <a:endParaRPr lang="ru-RU" sz="2000" dirty="0">
              <a:latin typeface="Franklin Gothic Medium" panose="020B0603020102020204" pitchFamily="34" charset="0"/>
            </a:endParaRPr>
          </a:p>
        </p:txBody>
      </p:sp>
      <p:pic>
        <p:nvPicPr>
          <p:cNvPr id="6" name="Рисунок 5" descr="D:\осень фото\IMG_20221027_12441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075" y="1415833"/>
            <a:ext cx="3466163" cy="475068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221739" y="1415833"/>
            <a:ext cx="4572000" cy="2523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Незримо Пушкинские строки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" panose="020B06030201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влились в осенний листопад.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" panose="020B06030201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И среди чуткого молчанья        </a:t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в купели золотого сна      </a:t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Душа полна очарованья     </a:t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И светлых дум она полна.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" panose="020B0603020102020204" pitchFamily="34" charset="0"/>
            </a:endParaRP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Н</a:t>
            </a:r>
            <a:r>
              <a:rPr lang="ru-RU" alt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Рачков</a:t>
            </a:r>
            <a:endParaRPr lang="ru-RU" altLang="ru-RU" sz="2000" dirty="0">
              <a:latin typeface="Franklin Gothic Medium" panose="020B06030201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7" name="Рисунок 22" descr="P10406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774886"/>
            <a:ext cx="3226419" cy="241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25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11" descr="Picture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277938" y="5038725"/>
            <a:ext cx="674687" cy="573088"/>
          </a:xfrm>
          <a:prstGeom prst="rect">
            <a:avLst/>
          </a:prstGeom>
          <a:noFill/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" name="Рисунок 7" descr="D:\осень фото\IMG_20221027_18353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302661"/>
            <a:ext cx="3011362" cy="43430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 rot="10800000" flipV="1">
            <a:off x="1115616" y="571415"/>
            <a:ext cx="76683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День становится короче. Вечереет. Начинает моросить.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3968" y="1556792"/>
            <a:ext cx="38884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Казалось бы, все те краски, видимые при свете дня, исчезнут, потускнеют. Но даже в темноте цвета осени не теряют яркости и красоты. Осенние ковры, залитые дождевой водой, выглядят невероятно.</a:t>
            </a:r>
            <a:r>
              <a:rPr lang="ru-RU" altLang="ru-RU" sz="2000" dirty="0">
                <a:solidFill>
                  <a:srgbClr val="000000"/>
                </a:solidFill>
                <a:latin typeface="Franklin Gothic Medium" panose="020B06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000" dirty="0">
              <a:latin typeface="Franklin Gothic Medium" panose="020B0603020102020204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День закончился. А завтра будет новый день. Интересный. Будем ждать!</a:t>
            </a:r>
            <a:endParaRPr lang="ru-RU" altLang="ru-RU" sz="2000" dirty="0">
              <a:latin typeface="Franklin Gothic Medium" panose="020B06030201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15608" y="6309320"/>
            <a:ext cx="352839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/>
              <a:t>Оригинальные шаблоны для презентаций: </a:t>
            </a:r>
            <a:r>
              <a:rPr lang="ru-RU" sz="1050" dirty="0">
                <a:hlinkClick r:id="rId4"/>
              </a:rPr>
              <a:t>https://presentation-creation.ru/powerpoint-templates.html</a:t>
            </a:r>
            <a:r>
              <a:rPr lang="en-US" sz="1050" dirty="0"/>
              <a:t> </a:t>
            </a:r>
            <a:endParaRPr lang="ru-RU" sz="1050" dirty="0"/>
          </a:p>
        </p:txBody>
      </p:sp>
    </p:spTree>
    <p:extLst>
      <p:ext uri="{BB962C8B-B14F-4D97-AF65-F5344CB8AC3E}">
        <p14:creationId xmlns:p14="http://schemas.microsoft.com/office/powerpoint/2010/main" val="157113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0" descr="Picture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273175" y="3527425"/>
            <a:ext cx="676275" cy="573088"/>
          </a:xfrm>
          <a:prstGeom prst="rect">
            <a:avLst/>
          </a:prstGeom>
          <a:noFill/>
        </p:spPr>
      </p:pic>
      <p:pic>
        <p:nvPicPr>
          <p:cNvPr id="36" name="Picture 11" descr="Picture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277938" y="5038725"/>
            <a:ext cx="674687" cy="57308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15616" y="332656"/>
            <a:ext cx="7272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Осень! Осень – прекрасное время года. Ни зима, ни лето, ни весна не бывают настолько яркими и красочными, как осень. </a:t>
            </a:r>
            <a:endParaRPr lang="ru-RU" sz="2000" dirty="0">
              <a:effectLst/>
              <a:latin typeface="Franklin Gothic Medium" panose="020B06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3" name="Рисунок 22" descr="G:\ФОТО\Природа\Поздняя осень\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649" y="2197259"/>
            <a:ext cx="4053335" cy="3414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Рисунок 23" descr="G:\ФОТО\Природа\Поздняя осень\image (31)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197259"/>
            <a:ext cx="3960440" cy="3414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056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0" descr="Picture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273175" y="3527425"/>
            <a:ext cx="676275" cy="573088"/>
          </a:xfrm>
          <a:prstGeom prst="rect">
            <a:avLst/>
          </a:prstGeom>
          <a:noFill/>
        </p:spPr>
      </p:pic>
      <p:pic>
        <p:nvPicPr>
          <p:cNvPr id="36" name="Picture 11" descr="Picture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277938" y="5038725"/>
            <a:ext cx="674687" cy="57308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83568" y="314358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Каждый год она разукрашивает парки, скверы, луга, леса, города и сёла всеми оттенками желтых, золотых, лиловых, бордовых, оранжевых и красных красок. Кажется, Осень каждое деревце, каждый кустик красит с любовью.</a:t>
            </a:r>
            <a:endParaRPr lang="ru-RU" sz="2000" dirty="0">
              <a:effectLst/>
              <a:latin typeface="Franklin Gothic Medium" panose="020B06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G:\ФОТО\Природа\IMG_20181027_11101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708919"/>
            <a:ext cx="2520280" cy="32237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осень фото\IMG_20221026_134635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694867"/>
            <a:ext cx="2414159" cy="3260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:\осень фото\IMG_20221025_124831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708920"/>
            <a:ext cx="2406548" cy="32237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871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0" descr="Picture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273175" y="3527425"/>
            <a:ext cx="676275" cy="573088"/>
          </a:xfrm>
          <a:prstGeom prst="rect">
            <a:avLst/>
          </a:prstGeom>
          <a:noFill/>
        </p:spPr>
      </p:pic>
      <p:pic>
        <p:nvPicPr>
          <p:cNvPr id="36" name="Picture 11" descr="Picture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277938" y="5038725"/>
            <a:ext cx="674687" cy="573088"/>
          </a:xfrm>
          <a:prstGeom prst="rect">
            <a:avLst/>
          </a:prstGeom>
          <a:noFill/>
        </p:spPr>
      </p:pic>
      <p:pic>
        <p:nvPicPr>
          <p:cNvPr id="4" name="Рисунок 3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076" y="1412776"/>
            <a:ext cx="4752528" cy="35211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5125604" y="934407"/>
            <a:ext cx="4104456" cy="5186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Лес, точно терем расписной,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Лиловый, золотой, багряный,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Весёлый, пёстрою стеной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Стоит над светлою </a:t>
            </a:r>
            <a:r>
              <a:rPr lang="ru-RU" sz="2000" dirty="0" smtClean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поляной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endParaRPr lang="ru-RU" sz="2000" dirty="0" smtClean="0">
              <a:latin typeface="Franklin Gothic Medium" panose="020B06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Franklin Gothic Medium" panose="020B0603020102020204" pitchFamily="34" charset="0"/>
              </a:rPr>
              <a:t>       Берёзы </a:t>
            </a:r>
            <a:r>
              <a:rPr lang="ru-RU" sz="2000" dirty="0">
                <a:latin typeface="Franklin Gothic Medium" panose="020B0603020102020204" pitchFamily="34" charset="0"/>
              </a:rPr>
              <a:t>жёлтою </a:t>
            </a:r>
            <a:r>
              <a:rPr lang="ru-RU" sz="2000" dirty="0" smtClean="0">
                <a:latin typeface="Franklin Gothic Medium" panose="020B0603020102020204" pitchFamily="34" charset="0"/>
              </a:rPr>
              <a:t>резьбой  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Franklin Gothic Medium" panose="020B0603020102020204" pitchFamily="34" charset="0"/>
              </a:rPr>
              <a:t> </a:t>
            </a:r>
            <a:r>
              <a:rPr lang="ru-RU" sz="2000" dirty="0" smtClean="0">
                <a:latin typeface="Franklin Gothic Medium" panose="020B0603020102020204" pitchFamily="34" charset="0"/>
              </a:rPr>
              <a:t>      Блестят </a:t>
            </a:r>
            <a:r>
              <a:rPr lang="ru-RU" sz="2000" dirty="0">
                <a:latin typeface="Franklin Gothic Medium" panose="020B0603020102020204" pitchFamily="34" charset="0"/>
              </a:rPr>
              <a:t>в лазури голубой,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Franklin Gothic Medium" panose="020B0603020102020204" pitchFamily="34" charset="0"/>
              </a:rPr>
              <a:t>      Как </a:t>
            </a:r>
            <a:r>
              <a:rPr lang="ru-RU" sz="2000" dirty="0">
                <a:latin typeface="Franklin Gothic Medium" panose="020B0603020102020204" pitchFamily="34" charset="0"/>
              </a:rPr>
              <a:t>вышки, елочки темнеют,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Franklin Gothic Medium" panose="020B0603020102020204" pitchFamily="34" charset="0"/>
              </a:rPr>
              <a:t>      А </a:t>
            </a:r>
            <a:r>
              <a:rPr lang="ru-RU" sz="2000" dirty="0">
                <a:latin typeface="Franklin Gothic Medium" panose="020B0603020102020204" pitchFamily="34" charset="0"/>
              </a:rPr>
              <a:t>между кленами синеют…</a:t>
            </a:r>
          </a:p>
          <a:p>
            <a:r>
              <a:rPr lang="ru-RU" sz="2000" dirty="0">
                <a:latin typeface="Franklin Gothic Medium" panose="020B0603020102020204" pitchFamily="34" charset="0"/>
              </a:rPr>
              <a:t> </a:t>
            </a:r>
          </a:p>
          <a:p>
            <a:r>
              <a:rPr lang="ru-RU" sz="2000" dirty="0" smtClean="0">
                <a:latin typeface="Franklin Gothic Medium" panose="020B0603020102020204" pitchFamily="34" charset="0"/>
              </a:rPr>
              <a:t>                               Иван </a:t>
            </a:r>
            <a:r>
              <a:rPr lang="ru-RU" sz="2000" dirty="0">
                <a:latin typeface="Franklin Gothic Medium" panose="020B0603020102020204" pitchFamily="34" charset="0"/>
              </a:rPr>
              <a:t>Бунин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647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0" descr="Picture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273175" y="3527425"/>
            <a:ext cx="676275" cy="573088"/>
          </a:xfrm>
          <a:prstGeom prst="rect">
            <a:avLst/>
          </a:prstGeom>
          <a:noFill/>
        </p:spPr>
      </p:pic>
      <p:pic>
        <p:nvPicPr>
          <p:cNvPr id="36" name="Picture 11" descr="Picture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277938" y="5038725"/>
            <a:ext cx="674687" cy="57308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27584" y="332384"/>
            <a:ext cx="7848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Осеннее утро встречает нас алым рассветом и прохладой. Все травы и цветы листва на деревьях и кустах умыты утренней росой и великолепно блестят в лучах утреннего солнца словно драгоценные камни. </a:t>
            </a:r>
            <a:endParaRPr lang="ru-RU" sz="2000" dirty="0">
              <a:effectLst/>
              <a:latin typeface="Franklin Gothic Medium" panose="020B06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D:\осень фото\IMG_20211122_07370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55" y="2696357"/>
            <a:ext cx="3807645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G:\ФОТО\Природа\IMG_20181029_12512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3615" y="1970065"/>
            <a:ext cx="3105632" cy="4189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889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0" descr="Picture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273175" y="3527425"/>
            <a:ext cx="676275" cy="573088"/>
          </a:xfrm>
          <a:prstGeom prst="rect">
            <a:avLst/>
          </a:prstGeom>
          <a:noFill/>
        </p:spPr>
      </p:pic>
      <p:pic>
        <p:nvPicPr>
          <p:cNvPr id="36" name="Picture 11" descr="Picture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277938" y="5038725"/>
            <a:ext cx="674687" cy="573088"/>
          </a:xfrm>
          <a:prstGeom prst="rect">
            <a:avLst/>
          </a:prstGeom>
          <a:noFill/>
        </p:spPr>
      </p:pic>
      <p:pic>
        <p:nvPicPr>
          <p:cNvPr id="9" name="Рисунок 8" descr="G:\ФОТО\Природа\Поздняя осень\image (11) — копия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350771"/>
            <a:ext cx="4226960" cy="3261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G:\ФОТО\Природа\Поздняя осень\image (4) — копия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7135" y="2084289"/>
            <a:ext cx="3054964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 rot="10800000" flipV="1">
            <a:off x="463904" y="504111"/>
            <a:ext cx="8520991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Кажется, будто осень улыбается всей природе, наряжая ее в яркие наряды: золотистые, янтарные, рубиново-красные, алые, бардовые. Березки, осинки, липки, словно, девушки показывают свои яркие сарафаны. Клены, каштаны надели нарядные рубахи. </a:t>
            </a:r>
            <a:r>
              <a:rPr lang="ru-RU" alt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Праздничная осень!</a:t>
            </a:r>
            <a:r>
              <a:rPr lang="ru-RU" altLang="ru-RU" sz="2000" dirty="0">
                <a:solidFill>
                  <a:srgbClr val="000000"/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 </a:t>
            </a:r>
            <a:endParaRPr lang="ru-RU" altLang="ru-RU" sz="2000" dirty="0">
              <a:latin typeface="Franklin Gothic Medium" panose="020B06030201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0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0" descr="Picture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273175" y="3527425"/>
            <a:ext cx="676275" cy="573088"/>
          </a:xfrm>
          <a:prstGeom prst="rect">
            <a:avLst/>
          </a:prstGeom>
          <a:noFill/>
        </p:spPr>
      </p:pic>
      <p:pic>
        <p:nvPicPr>
          <p:cNvPr id="36" name="Picture 11" descr="Picture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277938" y="5038725"/>
            <a:ext cx="674687" cy="57308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43608" y="398450"/>
            <a:ext cx="822452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 середине дня становится все теплее и теплее. 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парках, лесах яркие листья устилают землю необычайно красивыми коврами на тропинках, аллеях. Проходя по ним, мы слышим приятный шелест невесомых листочков.</a:t>
            </a:r>
            <a:endParaRPr lang="ru-RU" sz="2000" dirty="0">
              <a:effectLst/>
              <a:latin typeface="Franklin Gothic Medium" panose="020B06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G:\ФОТО\Природа\P107002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829" y="3040899"/>
            <a:ext cx="4656861" cy="28543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G:\ФОТО\Природа\IMG_20181111_140609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47438">
            <a:off x="5803478" y="3013587"/>
            <a:ext cx="2361580" cy="2908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534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0" descr="Picture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273175" y="3527425"/>
            <a:ext cx="676275" cy="573088"/>
          </a:xfrm>
          <a:prstGeom prst="rect">
            <a:avLst/>
          </a:prstGeom>
          <a:noFill/>
        </p:spPr>
      </p:pic>
      <p:pic>
        <p:nvPicPr>
          <p:cNvPr id="36" name="Picture 11" descr="Picture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277938" y="5038725"/>
            <a:ext cx="674687" cy="573088"/>
          </a:xfrm>
          <a:prstGeom prst="rect">
            <a:avLst/>
          </a:prstGeom>
          <a:noFill/>
        </p:spPr>
      </p:pic>
      <p:pic>
        <p:nvPicPr>
          <p:cNvPr id="4" name="Рисунок 3" descr="IMG_20181027_105648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024233"/>
            <a:ext cx="3333809" cy="4521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4139952" y="1268760"/>
            <a:ext cx="480628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Вдруг </a:t>
            </a:r>
            <a:r>
              <a:rPr 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подул ветер и поднял багряный                               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листок </a:t>
            </a:r>
            <a:r>
              <a:rPr 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бескрайнее голубое небо. 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От </a:t>
            </a:r>
            <a:r>
              <a:rPr 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дружной ветки отлучённый</a:t>
            </a:r>
            <a:br>
              <a:rPr 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Летит листок уединённый ,</a:t>
            </a:r>
            <a:br>
              <a:rPr 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Куда летит?..."Не знает сам"…   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В.А. Жуковский </a:t>
            </a:r>
            <a:endParaRPr lang="ru-RU" sz="2000" dirty="0">
              <a:effectLst/>
              <a:latin typeface="Franklin Gothic Medium" panose="020B06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32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0" descr="Picture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273175" y="3527425"/>
            <a:ext cx="676275" cy="573088"/>
          </a:xfrm>
          <a:prstGeom prst="rect">
            <a:avLst/>
          </a:prstGeom>
          <a:noFill/>
        </p:spPr>
      </p:pic>
      <p:pic>
        <p:nvPicPr>
          <p:cNvPr id="36" name="Picture 11" descr="Picture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277938" y="5038725"/>
            <a:ext cx="674687" cy="5730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283722"/>
            <a:ext cx="75378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Franklin Gothic Medium" panose="020B06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листопаде отчетливо прослеживаются ритмы прекрасного осеннего вальса    И. Штрауса. Раз, два, три. Раз, два, три. Раз, два, три. Раз… Так и хочется танцевать под них весь день.</a:t>
            </a:r>
            <a:r>
              <a:rPr lang="ru-RU" sz="2000" dirty="0">
                <a:solidFill>
                  <a:srgbClr val="000000"/>
                </a:solidFill>
                <a:latin typeface="Franklin Gothic Medium" panose="020B06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effectLst/>
              <a:latin typeface="Franklin Gothic Medium" panose="020B06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D:\осень фото\IMG_20201024_11404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3175" y="1916832"/>
            <a:ext cx="2506737" cy="4240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C:\Users\User\AppData\Local\Microsoft\Windows\INetCache\Content.Word\IMG_20181027_105703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950663"/>
            <a:ext cx="2986405" cy="4172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049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bf5c92caaa261ea4fb771fda7b874380985d"/>
</p:tagLst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412</Words>
  <Application>Microsoft Office PowerPoint</Application>
  <PresentationFormat>Экран (4:3)</PresentationFormat>
  <Paragraphs>39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Franklin Gothic Medium</vt:lpstr>
      <vt:lpstr>Times New Roman</vt:lpstr>
      <vt:lpstr>Тема Office</vt:lpstr>
      <vt:lpstr>  «Палитра красок. Осень.»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 осени</dc:title>
  <dc:creator>obstinate</dc:creator>
  <dc:description>Шаблон презентации с сайта https://presentation-creation.ru/</dc:description>
  <cp:lastModifiedBy>ilha.bolh@yandex.ru</cp:lastModifiedBy>
  <cp:revision>255</cp:revision>
  <dcterms:created xsi:type="dcterms:W3CDTF">2018-02-25T09:09:03Z</dcterms:created>
  <dcterms:modified xsi:type="dcterms:W3CDTF">2022-11-20T19:12:24Z</dcterms:modified>
</cp:coreProperties>
</file>