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8" r:id="rId2"/>
    <p:sldId id="260" r:id="rId3"/>
    <p:sldId id="262" r:id="rId4"/>
    <p:sldId id="264" r:id="rId5"/>
    <p:sldId id="266" r:id="rId6"/>
    <p:sldId id="268" r:id="rId7"/>
    <p:sldId id="270" r:id="rId8"/>
    <p:sldId id="272" r:id="rId9"/>
    <p:sldId id="274" r:id="rId10"/>
    <p:sldId id="27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>
        <p:scale>
          <a:sx n="65" d="100"/>
          <a:sy n="65" d="100"/>
        </p:scale>
        <p:origin x="-474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F0415-0924-4F33-B16E-963C547319E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C6E660-94B6-436E-8F50-661864A51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152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B4B644-87A4-475E-B305-8B40B09DC67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994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155F-5BA2-4EA9-B209-000D336DCEC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4327DE-545A-4FD8-A936-5964F208F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571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155F-5BA2-4EA9-B209-000D336DCEC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4327DE-545A-4FD8-A936-5964F208F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063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155F-5BA2-4EA9-B209-000D336DCEC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4327DE-545A-4FD8-A936-5964F208F52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1634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155F-5BA2-4EA9-B209-000D336DCEC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4327DE-545A-4FD8-A936-5964F208F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767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155F-5BA2-4EA9-B209-000D336DCEC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4327DE-545A-4FD8-A936-5964F208F52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180474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155F-5BA2-4EA9-B209-000D336DCEC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4327DE-545A-4FD8-A936-5964F208F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0146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155F-5BA2-4EA9-B209-000D336DCEC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327DE-545A-4FD8-A936-5964F208F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7728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155F-5BA2-4EA9-B209-000D336DCEC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327DE-545A-4FD8-A936-5964F208F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126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155F-5BA2-4EA9-B209-000D336DCEC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327DE-545A-4FD8-A936-5964F208F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615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155F-5BA2-4EA9-B209-000D336DCEC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4327DE-545A-4FD8-A936-5964F208F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614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155F-5BA2-4EA9-B209-000D336DCEC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4327DE-545A-4FD8-A936-5964F208F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134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155F-5BA2-4EA9-B209-000D336DCEC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4327DE-545A-4FD8-A936-5964F208F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157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155F-5BA2-4EA9-B209-000D336DCEC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327DE-545A-4FD8-A936-5964F208F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638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155F-5BA2-4EA9-B209-000D336DCEC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327DE-545A-4FD8-A936-5964F208F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211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155F-5BA2-4EA9-B209-000D336DCEC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327DE-545A-4FD8-A936-5964F208F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048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155F-5BA2-4EA9-B209-000D336DCEC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4327DE-545A-4FD8-A936-5964F208F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213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155F-5BA2-4EA9-B209-000D336DCEC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4327DE-545A-4FD8-A936-5964F208F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516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1094342" y="539828"/>
            <a:ext cx="8923663" cy="4847421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160" b="11567"/>
          <a:stretch/>
        </p:blipFill>
        <p:spPr>
          <a:xfrm>
            <a:off x="5556173" y="3422417"/>
            <a:ext cx="5134406" cy="347509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</p:pic>
      <p:sp>
        <p:nvSpPr>
          <p:cNvPr id="7" name="TextBox 6"/>
          <p:cNvSpPr txBox="1"/>
          <p:nvPr/>
        </p:nvSpPr>
        <p:spPr>
          <a:xfrm>
            <a:off x="2336800" y="1011626"/>
            <a:ext cx="5712178" cy="212365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Почему идет дождь </a:t>
            </a:r>
            <a:r>
              <a:rPr lang="en-US" sz="6600" b="1" dirty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?</a:t>
            </a:r>
            <a:endParaRPr lang="ru-RU" sz="6600" b="1" dirty="0">
              <a:solidFill>
                <a:srgbClr val="7030A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6800" y="3407027"/>
            <a:ext cx="3454400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B0F0"/>
                </a:solidFill>
              </a:rPr>
              <a:t>.</a:t>
            </a:r>
            <a:endParaRPr lang="ru-RU" sz="2000" dirty="0">
              <a:solidFill>
                <a:srgbClr val="00B0F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9685867" y="5962065"/>
            <a:ext cx="432506" cy="365125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fld id="{71807907-0516-454E-BB26-B94F1AAC7A81}" type="slidenum">
              <a:rPr lang="ru-RU" sz="1400">
                <a:solidFill>
                  <a:srgbClr val="00B0F0"/>
                </a:solidFill>
              </a:rPr>
              <a:t>1</a:t>
            </a:fld>
            <a:endParaRPr lang="ru-RU" sz="1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31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А потом они вместе с ручейком снова попали в то же самое озеро.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30" y="1897618"/>
            <a:ext cx="5268685" cy="3946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7907-0516-454E-BB26-B94F1AAC7A8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4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5672" y="1330036"/>
            <a:ext cx="9608127" cy="360652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Жила-была маленькая капелька в одном огромном-преогромном озере. Вокруг плавали такие же маленькие капельки. Им было хорошо и весело вместе.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915" y="3782290"/>
            <a:ext cx="3145971" cy="2875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490" y="3782290"/>
            <a:ext cx="3858829" cy="2752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7907-0516-454E-BB26-B94F1AAC7A8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22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А сверху на них светило яркое солнышко.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772" y="1965992"/>
            <a:ext cx="5344885" cy="3749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7907-0516-454E-BB26-B94F1AAC7A8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15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Капелька стала легкая-легкая, такая легкая, что полетела вверх прямо к солнышку.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087" y="2045243"/>
            <a:ext cx="5225143" cy="3863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7907-0516-454E-BB26-B94F1AAC7A8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01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5672" y="976745"/>
            <a:ext cx="9608127" cy="713943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Наверху она встретилась с другими бывшими капельками. Их было так много, что из них получилось целое огромное облако.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189" y="3292330"/>
            <a:ext cx="5800147" cy="338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7907-0516-454E-BB26-B94F1AAC7A8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7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9808" y="779318"/>
            <a:ext cx="9763991" cy="91137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Капелек становилось все больше и больше. Пока из легкого пушистого облака не получилась тяжелая серая туча. Она закрыла солнышко</a:t>
            </a:r>
            <a:r>
              <a:rPr lang="ru-RU" sz="32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995" y="3552182"/>
            <a:ext cx="4128160" cy="330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7907-0516-454E-BB26-B94F1AAC7A8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51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/>
              <a:t>Капелькам стало холодно, они стали падать вниз одна за другой. Начался дождь, а потом и целый ливень!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237" y="2815936"/>
            <a:ext cx="3492604" cy="2368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025" y="2670464"/>
            <a:ext cx="3894353" cy="3842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7907-0516-454E-BB26-B94F1AAC7A8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61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3718" y="519545"/>
            <a:ext cx="9660082" cy="1171143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Капелька летела, летела, пока не достигла земли. Там из капелек получилась целая лужа,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009" y="3223490"/>
            <a:ext cx="4862946" cy="3042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7907-0516-454E-BB26-B94F1AAC7A8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64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а потом ручеек.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210" y="2789237"/>
            <a:ext cx="4302847" cy="3580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7907-0516-454E-BB26-B94F1AAC7A8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0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</TotalTime>
  <Words>159</Words>
  <Application>Microsoft Office PowerPoint</Application>
  <PresentationFormat>Произвольный</PresentationFormat>
  <Paragraphs>22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Легкий дым</vt:lpstr>
      <vt:lpstr>Презентация PowerPoint</vt:lpstr>
      <vt:lpstr>Жила-была маленькая капелька в одном огромном-преогромном озере. Вокруг плавали такие же маленькие капельки. Им было хорошо и весело вместе.</vt:lpstr>
      <vt:lpstr>А сверху на них светило яркое солнышко.</vt:lpstr>
      <vt:lpstr>Капелька стала легкая-легкая, такая легкая, что полетела вверх прямо к солнышку.</vt:lpstr>
      <vt:lpstr>Наверху она встретилась с другими бывшими капельками. Их было так много, что из них получилось целое огромное облако. </vt:lpstr>
      <vt:lpstr>Капелек становилось все больше и больше. Пока из легкого пушистого облака не получилась тяжелая серая туча. Она закрыла солнышко.</vt:lpstr>
      <vt:lpstr>Капелькам стало холодно, они стали падать вниз одна за другой. Начался дождь, а потом и целый ливень!</vt:lpstr>
      <vt:lpstr>Капелька летела, летела, пока не достигла земли. Там из капелек получилась целая лужа,</vt:lpstr>
      <vt:lpstr>а потом ручеек.</vt:lpstr>
      <vt:lpstr>А потом они вместе с ручейком снова попали в то же самое озеро.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Константин</dc:creator>
  <cp:lastModifiedBy>Konstantin</cp:lastModifiedBy>
  <cp:revision>4</cp:revision>
  <dcterms:created xsi:type="dcterms:W3CDTF">2020-10-27T17:21:17Z</dcterms:created>
  <dcterms:modified xsi:type="dcterms:W3CDTF">2022-11-20T11:11:59Z</dcterms:modified>
</cp:coreProperties>
</file>