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89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Екатерина Губкина" userId="684b2ff34a7da9d0" providerId="LiveId" clId="{EC416A98-2D64-4A09-AFC1-7DB290186522}"/>
    <pc:docChg chg="undo custSel addSld delSld modSld">
      <pc:chgData name="Екатерина Губкина" userId="684b2ff34a7da9d0" providerId="LiveId" clId="{EC416A98-2D64-4A09-AFC1-7DB290186522}" dt="2022-11-20T16:17:30.447" v="553" actId="255"/>
      <pc:docMkLst>
        <pc:docMk/>
      </pc:docMkLst>
      <pc:sldChg chg="new del">
        <pc:chgData name="Екатерина Губкина" userId="684b2ff34a7da9d0" providerId="LiveId" clId="{EC416A98-2D64-4A09-AFC1-7DB290186522}" dt="2022-11-19T15:45:25.698" v="1" actId="680"/>
        <pc:sldMkLst>
          <pc:docMk/>
          <pc:sldMk cId="1059333222" sldId="256"/>
        </pc:sldMkLst>
      </pc:sldChg>
      <pc:sldChg chg="addSp delSp modSp new mod">
        <pc:chgData name="Екатерина Губкина" userId="684b2ff34a7da9d0" providerId="LiveId" clId="{EC416A98-2D64-4A09-AFC1-7DB290186522}" dt="2022-11-20T16:08:38.291" v="436" actId="27636"/>
        <pc:sldMkLst>
          <pc:docMk/>
          <pc:sldMk cId="1664037199" sldId="256"/>
        </pc:sldMkLst>
        <pc:spChg chg="mod">
          <ac:chgData name="Екатерина Губкина" userId="684b2ff34a7da9d0" providerId="LiveId" clId="{EC416A98-2D64-4A09-AFC1-7DB290186522}" dt="2022-11-20T16:08:38.291" v="436" actId="27636"/>
          <ac:spMkLst>
            <pc:docMk/>
            <pc:sldMk cId="1664037199" sldId="256"/>
            <ac:spMk id="2" creationId="{66FFC218-39B7-F077-3F1D-C9C458E174B5}"/>
          </ac:spMkLst>
        </pc:spChg>
        <pc:spChg chg="mod">
          <ac:chgData name="Екатерина Губкина" userId="684b2ff34a7da9d0" providerId="LiveId" clId="{EC416A98-2D64-4A09-AFC1-7DB290186522}" dt="2022-11-20T16:07:38.323" v="431" actId="113"/>
          <ac:spMkLst>
            <pc:docMk/>
            <pc:sldMk cId="1664037199" sldId="256"/>
            <ac:spMk id="3" creationId="{940A56F4-CADE-35A0-41C3-D3D72F229AA0}"/>
          </ac:spMkLst>
        </pc:spChg>
        <pc:spChg chg="add del mod">
          <ac:chgData name="Екатерина Губкина" userId="684b2ff34a7da9d0" providerId="LiveId" clId="{EC416A98-2D64-4A09-AFC1-7DB290186522}" dt="2022-11-20T16:05:55.965" v="347" actId="33987"/>
          <ac:spMkLst>
            <pc:docMk/>
            <pc:sldMk cId="1664037199" sldId="256"/>
            <ac:spMk id="6" creationId="{69259FE8-079D-6BD1-C138-253EF0DEFCA8}"/>
          </ac:spMkLst>
        </pc:spChg>
        <pc:picChg chg="add mod ord">
          <ac:chgData name="Екатерина Губкина" userId="684b2ff34a7da9d0" providerId="LiveId" clId="{EC416A98-2D64-4A09-AFC1-7DB290186522}" dt="2022-11-20T16:03:55.461" v="267" actId="167"/>
          <ac:picMkLst>
            <pc:docMk/>
            <pc:sldMk cId="1664037199" sldId="256"/>
            <ac:picMk id="5" creationId="{22CFDD54-FCC4-3E72-47F5-B5A1608DA142}"/>
          </ac:picMkLst>
        </pc:picChg>
      </pc:sldChg>
      <pc:sldChg chg="addSp delSp modSp new del mod">
        <pc:chgData name="Екатерина Губкина" userId="684b2ff34a7da9d0" providerId="LiveId" clId="{EC416A98-2D64-4A09-AFC1-7DB290186522}" dt="2022-11-20T16:02:30.955" v="260" actId="2696"/>
        <pc:sldMkLst>
          <pc:docMk/>
          <pc:sldMk cId="2916171539" sldId="256"/>
        </pc:sldMkLst>
        <pc:spChg chg="add del mod">
          <ac:chgData name="Екатерина Губкина" userId="684b2ff34a7da9d0" providerId="LiveId" clId="{EC416A98-2D64-4A09-AFC1-7DB290186522}" dt="2022-11-19T15:47:18.886" v="6" actId="767"/>
          <ac:spMkLst>
            <pc:docMk/>
            <pc:sldMk cId="2916171539" sldId="256"/>
            <ac:spMk id="2" creationId="{02141C4B-BA3D-EEBD-F60C-D20F4F2B6D2F}"/>
          </ac:spMkLst>
        </pc:spChg>
        <pc:spChg chg="add del mod">
          <ac:chgData name="Екатерина Губкина" userId="684b2ff34a7da9d0" providerId="LiveId" clId="{EC416A98-2D64-4A09-AFC1-7DB290186522}" dt="2022-11-19T16:01:10.127" v="178" actId="21"/>
          <ac:spMkLst>
            <pc:docMk/>
            <pc:sldMk cId="2916171539" sldId="256"/>
            <ac:spMk id="5" creationId="{AD243DAD-5DCE-18BE-6EED-F9D239EC44D7}"/>
          </ac:spMkLst>
        </pc:spChg>
        <pc:spChg chg="add del mod">
          <ac:chgData name="Екатерина Губкина" userId="684b2ff34a7da9d0" providerId="LiveId" clId="{EC416A98-2D64-4A09-AFC1-7DB290186522}" dt="2022-11-19T15:52:09.230" v="93" actId="33987"/>
          <ac:spMkLst>
            <pc:docMk/>
            <pc:sldMk cId="2916171539" sldId="256"/>
            <ac:spMk id="6" creationId="{FD74CFE5-45D5-5B11-2898-30633A059331}"/>
          </ac:spMkLst>
        </pc:spChg>
        <pc:spChg chg="add del mod">
          <ac:chgData name="Екатерина Губкина" userId="684b2ff34a7da9d0" providerId="LiveId" clId="{EC416A98-2D64-4A09-AFC1-7DB290186522}" dt="2022-11-19T16:03:37.954" v="258" actId="21"/>
          <ac:spMkLst>
            <pc:docMk/>
            <pc:sldMk cId="2916171539" sldId="256"/>
            <ac:spMk id="7" creationId="{5D4A517B-BB05-6A00-DB4C-A1486B1BB68D}"/>
          </ac:spMkLst>
        </pc:spChg>
        <pc:spChg chg="add del mod">
          <ac:chgData name="Екатерина Губкина" userId="684b2ff34a7da9d0" providerId="LiveId" clId="{EC416A98-2D64-4A09-AFC1-7DB290186522}" dt="2022-11-19T16:00:58.740" v="176" actId="33987"/>
          <ac:spMkLst>
            <pc:docMk/>
            <pc:sldMk cId="2916171539" sldId="256"/>
            <ac:spMk id="8" creationId="{A3C16B6F-F31D-0910-C961-003132FCC05D}"/>
          </ac:spMkLst>
        </pc:spChg>
        <pc:spChg chg="add mod">
          <ac:chgData name="Екатерина Губкина" userId="684b2ff34a7da9d0" providerId="LiveId" clId="{EC416A98-2D64-4A09-AFC1-7DB290186522}" dt="2022-11-19T16:02:35.393" v="256" actId="120"/>
          <ac:spMkLst>
            <pc:docMk/>
            <pc:sldMk cId="2916171539" sldId="256"/>
            <ac:spMk id="9" creationId="{36D41D26-115A-2C3D-F785-EA70DFA3C436}"/>
          </ac:spMkLst>
        </pc:spChg>
        <pc:spChg chg="add mod">
          <ac:chgData name="Екатерина Губкина" userId="684b2ff34a7da9d0" providerId="LiveId" clId="{EC416A98-2D64-4A09-AFC1-7DB290186522}" dt="2022-11-19T16:03:51.480" v="259" actId="33987"/>
          <ac:spMkLst>
            <pc:docMk/>
            <pc:sldMk cId="2916171539" sldId="256"/>
            <ac:spMk id="10" creationId="{FA6F7065-5E1B-7012-2008-54EBB3ECF716}"/>
          </ac:spMkLst>
        </pc:spChg>
        <pc:picChg chg="add mod">
          <ac:chgData name="Екатерина Губкина" userId="684b2ff34a7da9d0" providerId="LiveId" clId="{EC416A98-2D64-4A09-AFC1-7DB290186522}" dt="2022-11-19T15:48:42.595" v="7" actId="931"/>
          <ac:picMkLst>
            <pc:docMk/>
            <pc:sldMk cId="2916171539" sldId="256"/>
            <ac:picMk id="4" creationId="{2219F55C-9A0A-FCE5-051F-02C65F3255E2}"/>
          </ac:picMkLst>
        </pc:picChg>
      </pc:sldChg>
      <pc:sldChg chg="new del">
        <pc:chgData name="Екатерина Губкина" userId="684b2ff34a7da9d0" providerId="LiveId" clId="{EC416A98-2D64-4A09-AFC1-7DB290186522}" dt="2022-11-19T15:45:36.255" v="3" actId="680"/>
        <pc:sldMkLst>
          <pc:docMk/>
          <pc:sldMk cId="3680689665" sldId="256"/>
        </pc:sldMkLst>
      </pc:sldChg>
      <pc:sldChg chg="new del">
        <pc:chgData name="Екатерина Губкина" userId="684b2ff34a7da9d0" providerId="LiveId" clId="{EC416A98-2D64-4A09-AFC1-7DB290186522}" dt="2022-11-20T16:02:50.345" v="263" actId="2696"/>
        <pc:sldMkLst>
          <pc:docMk/>
          <pc:sldMk cId="506058664" sldId="257"/>
        </pc:sldMkLst>
      </pc:sldChg>
      <pc:sldChg chg="modSp new mod">
        <pc:chgData name="Екатерина Губкина" userId="684b2ff34a7da9d0" providerId="LiveId" clId="{EC416A98-2D64-4A09-AFC1-7DB290186522}" dt="2022-11-20T16:11:53.200" v="467" actId="20577"/>
        <pc:sldMkLst>
          <pc:docMk/>
          <pc:sldMk cId="698154789" sldId="257"/>
        </pc:sldMkLst>
        <pc:spChg chg="mod">
          <ac:chgData name="Екатерина Губкина" userId="684b2ff34a7da9d0" providerId="LiveId" clId="{EC416A98-2D64-4A09-AFC1-7DB290186522}" dt="2022-11-20T16:11:53.200" v="467" actId="20577"/>
          <ac:spMkLst>
            <pc:docMk/>
            <pc:sldMk cId="698154789" sldId="257"/>
            <ac:spMk id="2" creationId="{50FDE645-F6FA-7109-B748-574A7365478B}"/>
          </ac:spMkLst>
        </pc:spChg>
        <pc:spChg chg="mod">
          <ac:chgData name="Екатерина Губкина" userId="684b2ff34a7da9d0" providerId="LiveId" clId="{EC416A98-2D64-4A09-AFC1-7DB290186522}" dt="2022-11-20T16:11:41.922" v="446" actId="255"/>
          <ac:spMkLst>
            <pc:docMk/>
            <pc:sldMk cId="698154789" sldId="257"/>
            <ac:spMk id="3" creationId="{13544A1C-AC63-D093-EFF3-A9A76675891E}"/>
          </ac:spMkLst>
        </pc:spChg>
        <pc:spChg chg="mod">
          <ac:chgData name="Екатерина Губкина" userId="684b2ff34a7da9d0" providerId="LiveId" clId="{EC416A98-2D64-4A09-AFC1-7DB290186522}" dt="2022-11-20T16:10:25.876" v="442" actId="255"/>
          <ac:spMkLst>
            <pc:docMk/>
            <pc:sldMk cId="698154789" sldId="257"/>
            <ac:spMk id="4" creationId="{4551E907-5DCD-EC55-E711-1D182BBBC017}"/>
          </ac:spMkLst>
        </pc:spChg>
      </pc:sldChg>
      <pc:sldChg chg="new del">
        <pc:chgData name="Екатерина Губкина" userId="684b2ff34a7da9d0" providerId="LiveId" clId="{EC416A98-2D64-4A09-AFC1-7DB290186522}" dt="2022-11-20T16:02:39.093" v="261" actId="2696"/>
        <pc:sldMkLst>
          <pc:docMk/>
          <pc:sldMk cId="1118906450" sldId="258"/>
        </pc:sldMkLst>
      </pc:sldChg>
      <pc:sldChg chg="modSp new mod">
        <pc:chgData name="Екатерина Губкина" userId="684b2ff34a7da9d0" providerId="LiveId" clId="{EC416A98-2D64-4A09-AFC1-7DB290186522}" dt="2022-11-20T16:14:41.576" v="504" actId="255"/>
        <pc:sldMkLst>
          <pc:docMk/>
          <pc:sldMk cId="2760014624" sldId="258"/>
        </pc:sldMkLst>
        <pc:spChg chg="mod">
          <ac:chgData name="Екатерина Губкина" userId="684b2ff34a7da9d0" providerId="LiveId" clId="{EC416A98-2D64-4A09-AFC1-7DB290186522}" dt="2022-11-20T16:12:59.045" v="497" actId="20577"/>
          <ac:spMkLst>
            <pc:docMk/>
            <pc:sldMk cId="2760014624" sldId="258"/>
            <ac:spMk id="2" creationId="{7CA4307F-F67C-0B18-FDC4-25937567AE56}"/>
          </ac:spMkLst>
        </pc:spChg>
        <pc:spChg chg="mod">
          <ac:chgData name="Екатерина Губкина" userId="684b2ff34a7da9d0" providerId="LiveId" clId="{EC416A98-2D64-4A09-AFC1-7DB290186522}" dt="2022-11-20T16:14:34.238" v="503" actId="27636"/>
          <ac:spMkLst>
            <pc:docMk/>
            <pc:sldMk cId="2760014624" sldId="258"/>
            <ac:spMk id="3" creationId="{6FEDAF15-8EF6-474E-3FAC-D1C179571786}"/>
          </ac:spMkLst>
        </pc:spChg>
        <pc:spChg chg="mod">
          <ac:chgData name="Екатерина Губкина" userId="684b2ff34a7da9d0" providerId="LiveId" clId="{EC416A98-2D64-4A09-AFC1-7DB290186522}" dt="2022-11-20T16:14:41.576" v="504" actId="255"/>
          <ac:spMkLst>
            <pc:docMk/>
            <pc:sldMk cId="2760014624" sldId="258"/>
            <ac:spMk id="4" creationId="{F9D6B847-8B7A-A4B8-E2C0-9EB77D3AF168}"/>
          </ac:spMkLst>
        </pc:spChg>
      </pc:sldChg>
      <pc:sldChg chg="modSp new mod">
        <pc:chgData name="Екатерина Губкина" userId="684b2ff34a7da9d0" providerId="LiveId" clId="{EC416A98-2D64-4A09-AFC1-7DB290186522}" dt="2022-11-20T16:16:06.988" v="527" actId="255"/>
        <pc:sldMkLst>
          <pc:docMk/>
          <pc:sldMk cId="2222543625" sldId="259"/>
        </pc:sldMkLst>
        <pc:spChg chg="mod">
          <ac:chgData name="Екатерина Губкина" userId="684b2ff34a7da9d0" providerId="LiveId" clId="{EC416A98-2D64-4A09-AFC1-7DB290186522}" dt="2022-11-20T16:14:54.181" v="521" actId="20577"/>
          <ac:spMkLst>
            <pc:docMk/>
            <pc:sldMk cId="2222543625" sldId="259"/>
            <ac:spMk id="2" creationId="{182CF35E-7E77-52F9-6E8E-6C9B2781D283}"/>
          </ac:spMkLst>
        </pc:spChg>
        <pc:spChg chg="mod">
          <ac:chgData name="Екатерина Губкина" userId="684b2ff34a7da9d0" providerId="LiveId" clId="{EC416A98-2D64-4A09-AFC1-7DB290186522}" dt="2022-11-20T16:15:32.883" v="525" actId="255"/>
          <ac:spMkLst>
            <pc:docMk/>
            <pc:sldMk cId="2222543625" sldId="259"/>
            <ac:spMk id="3" creationId="{0E2B8235-5861-DD92-E89D-283A207E64AE}"/>
          </ac:spMkLst>
        </pc:spChg>
        <pc:spChg chg="mod">
          <ac:chgData name="Екатерина Губкина" userId="684b2ff34a7da9d0" providerId="LiveId" clId="{EC416A98-2D64-4A09-AFC1-7DB290186522}" dt="2022-11-20T16:16:06.988" v="527" actId="255"/>
          <ac:spMkLst>
            <pc:docMk/>
            <pc:sldMk cId="2222543625" sldId="259"/>
            <ac:spMk id="4" creationId="{CE3FA3B8-9594-BC0F-33CD-7EE84D3EE4CA}"/>
          </ac:spMkLst>
        </pc:spChg>
      </pc:sldChg>
      <pc:sldChg chg="new del">
        <pc:chgData name="Екатерина Губкина" userId="684b2ff34a7da9d0" providerId="LiveId" clId="{EC416A98-2D64-4A09-AFC1-7DB290186522}" dt="2022-11-20T16:02:44.931" v="262" actId="2696"/>
        <pc:sldMkLst>
          <pc:docMk/>
          <pc:sldMk cId="4015151758" sldId="259"/>
        </pc:sldMkLst>
      </pc:sldChg>
      <pc:sldChg chg="modSp new mod">
        <pc:chgData name="Екатерина Губкина" userId="684b2ff34a7da9d0" providerId="LiveId" clId="{EC416A98-2D64-4A09-AFC1-7DB290186522}" dt="2022-11-20T16:17:30.447" v="553" actId="255"/>
        <pc:sldMkLst>
          <pc:docMk/>
          <pc:sldMk cId="4044380039" sldId="260"/>
        </pc:sldMkLst>
        <pc:spChg chg="mod">
          <ac:chgData name="Екатерина Губкина" userId="684b2ff34a7da9d0" providerId="LiveId" clId="{EC416A98-2D64-4A09-AFC1-7DB290186522}" dt="2022-11-20T16:16:29.805" v="551" actId="20577"/>
          <ac:spMkLst>
            <pc:docMk/>
            <pc:sldMk cId="4044380039" sldId="260"/>
            <ac:spMk id="2" creationId="{63B6608F-1266-E1B5-02C5-62FF40130999}"/>
          </ac:spMkLst>
        </pc:spChg>
        <pc:spChg chg="mod">
          <ac:chgData name="Екатерина Губкина" userId="684b2ff34a7da9d0" providerId="LiveId" clId="{EC416A98-2D64-4A09-AFC1-7DB290186522}" dt="2022-11-20T16:17:30.447" v="553" actId="255"/>
          <ac:spMkLst>
            <pc:docMk/>
            <pc:sldMk cId="4044380039" sldId="260"/>
            <ac:spMk id="3" creationId="{C92C1086-B29E-1DFD-F8D1-71D4D7D8262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0723-43C6-4C9F-AEEA-B797586E5EA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158E898-E0B8-40E4-8233-CB7300323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85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0723-43C6-4C9F-AEEA-B797586E5EA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158E898-E0B8-40E4-8233-CB7300323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139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0723-43C6-4C9F-AEEA-B797586E5EA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158E898-E0B8-40E4-8233-CB7300323B6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59047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0723-43C6-4C9F-AEEA-B797586E5EA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158E898-E0B8-40E4-8233-CB7300323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1377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0723-43C6-4C9F-AEEA-B797586E5EA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158E898-E0B8-40E4-8233-CB7300323B6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944534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0723-43C6-4C9F-AEEA-B797586E5EA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158E898-E0B8-40E4-8233-CB7300323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056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0723-43C6-4C9F-AEEA-B797586E5EA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8E898-E0B8-40E4-8233-CB7300323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302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0723-43C6-4C9F-AEEA-B797586E5EA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8E898-E0B8-40E4-8233-CB7300323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0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0723-43C6-4C9F-AEEA-B797586E5EA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8E898-E0B8-40E4-8233-CB7300323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589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0723-43C6-4C9F-AEEA-B797586E5EA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158E898-E0B8-40E4-8233-CB7300323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699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0723-43C6-4C9F-AEEA-B797586E5EA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158E898-E0B8-40E4-8233-CB7300323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421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0723-43C6-4C9F-AEEA-B797586E5EA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158E898-E0B8-40E4-8233-CB7300323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363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0723-43C6-4C9F-AEEA-B797586E5EA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8E898-E0B8-40E4-8233-CB7300323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1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0723-43C6-4C9F-AEEA-B797586E5EA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8E898-E0B8-40E4-8233-CB7300323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038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0723-43C6-4C9F-AEEA-B797586E5EA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8E898-E0B8-40E4-8233-CB7300323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905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0723-43C6-4C9F-AEEA-B797586E5EA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158E898-E0B8-40E4-8233-CB7300323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139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80723-43C6-4C9F-AEEA-B797586E5EA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158E898-E0B8-40E4-8233-CB7300323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765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2CFDD54-FCC4-3E72-47F5-B5A1608DA1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963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FFC218-39B7-F077-3F1D-C9C458E174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23977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Картотека подводящих упражнений для игры в настольный теннис для дошкольников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40A56F4-CADE-35A0-41C3-D3D72F229A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3008624"/>
          </a:xfrm>
        </p:spPr>
        <p:txBody>
          <a:bodyPr/>
          <a:lstStyle/>
          <a:p>
            <a:r>
              <a:rPr lang="ru-RU" dirty="0"/>
              <a:t>    </a:t>
            </a:r>
          </a:p>
          <a:p>
            <a:endParaRPr lang="ru-RU" dirty="0"/>
          </a:p>
          <a:p>
            <a:endParaRPr lang="ru-RU" dirty="0"/>
          </a:p>
          <a:p>
            <a:pPr algn="r"/>
            <a:r>
              <a:rPr lang="ru-RU" b="1" dirty="0"/>
              <a:t>Инструктор по физической культуре</a:t>
            </a:r>
          </a:p>
          <a:p>
            <a:pPr algn="r"/>
            <a:r>
              <a:rPr lang="ru-RU" b="1" dirty="0"/>
              <a:t>Губкина Екатерина Эльчиновна</a:t>
            </a:r>
          </a:p>
        </p:txBody>
      </p:sp>
    </p:spTree>
    <p:extLst>
      <p:ext uri="{BB962C8B-B14F-4D97-AF65-F5344CB8AC3E}">
        <p14:creationId xmlns:p14="http://schemas.microsoft.com/office/powerpoint/2010/main" val="1664037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FDE645-F6FA-7109-B748-574A73654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Упражнения на месте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544A1C-AC63-D093-EFF3-A9A76675891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«Отбей и поймай».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Ребята берут ракетку и мяч, отбивают один раз мяч ракеткой, затем ловят другой рукой, дается определенное количество раз, либо на время.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551E907-5DCD-EC55-E711-1D182BBBC01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«Две руки».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Каждый воспитанник берет в руку теннисный мяч, начинает перебрасывать мяч из одной руки в другую. Упражнение помогает развить ловкость рук и быстроту реакции.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8154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A4307F-F67C-0B18-FDC4-25937567A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Упражнения со стеной и полом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EDAF15-8EF6-474E-3FAC-D1C17957178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0" lvl="0" indent="0">
              <a:lnSpc>
                <a:spcPct val="107000"/>
              </a:lnSpc>
              <a:buNone/>
            </a:pP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«Брось и поймай»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Ребята друг за другом на расстоянии вытянутой руки становятся в шеренгу на против стены, берут теннисный мяч, выполняют бросок мяча в стену, затем ловят его. Расстояние между стеной и воспитанником – 1 метр.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9D6B847-8B7A-A4B8-E2C0-9EB77D3AF16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sz="26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«Ловкие руки»</a:t>
            </a:r>
            <a:r>
              <a:rPr lang="ru-RU" sz="2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Ребята становятся в одну шеренгу на расстоянии вытянутой руки, берут мяч, выполняют бросок мяча одной рукой с отскоком о пол.</a:t>
            </a:r>
            <a:endParaRPr lang="ru-RU" sz="2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0014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2CF35E-7E77-52F9-6E8E-6C9B2781D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Упражнения в паре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2B8235-5861-DD92-E89D-283A207E64A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«Попади в обруч».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Ребята делятся на пары, один берет в руки обруч, ставит его в вертикальном положении, другой берет теннисный мяч и бросает его в обруч, затем ученики меняются местами. Обязательно считается количество попаданий.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E3FA3B8-9594-BC0F-33CD-7EE84D3EE4C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«Бросок мяча в парах».</a:t>
            </a:r>
            <a:r>
              <a:rPr lang="ru-RU" sz="2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Ученики становятся друг напротив друга на расстоянии 1, 1.5 метра, перебрасывают теннисный мяч друг другу одной рукой.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2543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B6608F-1266-E1B5-02C5-62FF40130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Упражнения в движении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2C1086-B29E-1DFD-F8D1-71D4D7D8262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«Держи равновесие»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Ребята берут ракетку и мяч, кладут мяч на ракетку, проходят один круг по залу, стараясь не уронить мяч.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E36971E-00BB-5538-0807-F0A02453AFF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38003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34</TotalTime>
  <Words>258</Words>
  <Application>Microsoft Office PowerPoint</Application>
  <PresentationFormat>Широкоэкранный</PresentationFormat>
  <Paragraphs>18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Century Gothic</vt:lpstr>
      <vt:lpstr>Times New Roman</vt:lpstr>
      <vt:lpstr>Wingdings 3</vt:lpstr>
      <vt:lpstr>Легкий дым</vt:lpstr>
      <vt:lpstr>Картотека подводящих упражнений для игры в настольный теннис для дошкольников</vt:lpstr>
      <vt:lpstr>Упражнения на месте</vt:lpstr>
      <vt:lpstr>Упражнения со стеной и полом</vt:lpstr>
      <vt:lpstr>Упражнения в паре</vt:lpstr>
      <vt:lpstr>Упражнения в движении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Губкина</dc:creator>
  <cp:lastModifiedBy>Екатерина Губкина</cp:lastModifiedBy>
  <cp:revision>1</cp:revision>
  <dcterms:created xsi:type="dcterms:W3CDTF">2022-11-19T15:45:11Z</dcterms:created>
  <dcterms:modified xsi:type="dcterms:W3CDTF">2022-11-20T16:17:55Z</dcterms:modified>
</cp:coreProperties>
</file>