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73" r:id="rId3"/>
    <p:sldId id="259" r:id="rId4"/>
    <p:sldId id="262" r:id="rId5"/>
    <p:sldId id="263" r:id="rId6"/>
    <p:sldId id="264" r:id="rId7"/>
    <p:sldId id="265" r:id="rId8"/>
    <p:sldId id="257" r:id="rId9"/>
    <p:sldId id="266" r:id="rId10"/>
    <p:sldId id="267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275423"/>
            <a:ext cx="7039778" cy="749146"/>
          </a:xfrm>
        </p:spPr>
        <p:txBody>
          <a:bodyPr>
            <a:noAutofit/>
          </a:bodyPr>
          <a:lstStyle/>
          <a:p>
            <a:pPr algn="ctr"/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 казенное  образовательное  учреждение</a:t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Сокольская</a:t>
            </a: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средняя  школа</a:t>
            </a:r>
            <a:endParaRPr lang="ru-RU" sz="1800" cap="none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3884" y="1751682"/>
            <a:ext cx="7092000" cy="462324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Стране «Весёлая  грамматика»: </a:t>
            </a:r>
          </a:p>
          <a:p>
            <a:pPr algn="ctr"/>
            <a:endParaRPr lang="ru-RU" sz="2800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  и  поговорки.</a:t>
            </a:r>
          </a:p>
          <a:p>
            <a:pPr algn="ctr"/>
            <a:endParaRPr lang="ru-RU" sz="2800" i="1" dirty="0" smtClean="0">
              <a:solidFill>
                <a:srgbClr val="C00000"/>
              </a:solidFill>
            </a:endParaRPr>
          </a:p>
          <a:p>
            <a:pPr algn="ctr"/>
            <a:endParaRPr lang="ru-RU" sz="2800" i="1" dirty="0" smtClean="0">
              <a:solidFill>
                <a:srgbClr val="C00000"/>
              </a:solidFill>
            </a:endParaRPr>
          </a:p>
          <a:p>
            <a:pPr algn="r"/>
            <a:endParaRPr lang="ru-RU" sz="16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1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Абабкова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Нина  Александровна,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  группы  продленного  дня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6248" y="214290"/>
            <a:ext cx="4714907" cy="642942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Владимир  Иванович  Даль – собиратель  русских  слов,  пословиц  и  поговорок.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Он  создал  «Словарь  живого  великорусского  языка».  В  нём  более  200 000  русских  слов.  А  также  сборник «Пословицы русского народа», который  включает   30 000  пословиц,  поговорок.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Более  40  лет  без помощников,  в  одиночку  собирал,  составлял  он  свой  словарь.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Это  настоящий  подвиг  человека,  влюблённого  в  русский  язык.  Он любил  и  понимал  родной  язык,  умел   вслушиваться,  вдумываться  в  живое  народное  слово.  Владимир  Иванович  поставил  перед  собой  цель  собрать  и записать  все  русские  слова.  Он  не  был  языковедом  по  образованию,  он  стал  им  по призванию.  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В.И. Даль  был  талантливым  и  трудолюбивым   человеком.  Он  был  и  морским офицером,  и  врачом,  и  писателем. 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8478" y="5572140"/>
            <a:ext cx="3537704" cy="1143008"/>
          </a:xfrm>
        </p:spPr>
        <p:txBody>
          <a:bodyPr>
            <a:normAutofit/>
          </a:bodyPr>
          <a:lstStyle/>
          <a:p>
            <a:pPr lvl="0"/>
            <a:endParaRPr lang="ru-RU" dirty="0"/>
          </a:p>
        </p:txBody>
      </p:sp>
      <p:pic>
        <p:nvPicPr>
          <p:cNvPr id="6" name="Picture 7" descr="аттестация 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714356"/>
            <a:ext cx="3786214" cy="421484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142852"/>
            <a:ext cx="7072362" cy="48757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Иллюстрированный толковый словарь живого великорусского язык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0" y="135467"/>
            <a:ext cx="5032396" cy="655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142852"/>
            <a:ext cx="7000924" cy="487571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4.  «Объясни  слова»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Пословица  не  даром  молвится.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Что  означает  слово  «молвится»?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Подберите  слова – синонимы  к этому  слову.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Своя  земля  и  в  горсти  мила.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Что  такое  горсть?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 каком  значении  употреблено  это  слово  в  пословице?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Не  красна  изба  углами,  а  красна  пирогами.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Что  такое  изба?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 каком  значении  употреблено  слово  «красна»?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214290"/>
            <a:ext cx="7072362" cy="480427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 5.  «Пословицы  с  числами»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Семеро  одного  не  ждут.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  раз  отмерь,  один  раз  отрежь.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  бед -  один  ответ.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Семеро  с  ложкой,  один  с  сошкой.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Один  в  поле  не  воин.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 чём  последняя  пословица?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3108" y="5000636"/>
            <a:ext cx="6858048" cy="1714512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Последняя  пословица  о  дружбе  и  силе  коллектива.  </a:t>
            </a:r>
          </a:p>
          <a:p>
            <a:r>
              <a:rPr lang="ru-RU" sz="1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И  сегодня  вы  показали  не  только  знание  пословиц,  но  и  проявили  чувство  коллективизма,  которое  помогло   вам   успешно  справиться  с  заданиями.  </a:t>
            </a:r>
          </a:p>
          <a:p>
            <a:r>
              <a:rPr lang="ru-RU" sz="1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 всем  за  участие  в  конкурсной  программе.   </a:t>
            </a:r>
            <a:endParaRPr lang="ru-RU" sz="19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Цель: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- развивать интерес к устному народному творчеству русского народа.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Задачи: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познакомить с русскими народными пословицами и поговорками, с собирателем пословиц и поговорок В.И.Далем;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</a:t>
            </a:r>
            <a:r>
              <a:rPr lang="ru-RU" dirty="0" smtClean="0">
                <a:solidFill>
                  <a:srgbClr val="0070C0"/>
                </a:solidFill>
              </a:rPr>
              <a:t>азвивать мышление, память, речь ребенка;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воспитывать у ребят чувство гордости за русский народ</a:t>
            </a:r>
            <a:r>
              <a:rPr lang="ru-RU" smtClean="0">
                <a:solidFill>
                  <a:srgbClr val="0070C0"/>
                </a:solidFill>
              </a:rPr>
              <a:t>, русский язык, </a:t>
            </a:r>
            <a:r>
              <a:rPr lang="ru-RU" dirty="0" smtClean="0">
                <a:solidFill>
                  <a:srgbClr val="0070C0"/>
                </a:solidFill>
              </a:rPr>
              <a:t>чувство дружбы и взаимопомощи другим людям.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357166"/>
            <a:ext cx="7143799" cy="1785950"/>
          </a:xfrm>
        </p:spPr>
        <p:txBody>
          <a:bodyPr>
            <a:noAutofit/>
          </a:bodyPr>
          <a:lstStyle/>
          <a:p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Народная  мудрость  гласит:                                                                                                    «Пословица – всем  углам  помощница». </a:t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Как  вы  понимаете  смысл  данной  пословицы?</a:t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cap="none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cap="none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6548" y="2143116"/>
            <a:ext cx="6771182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Пословица  нас  поучает,  советует,  наставляет,  предупреждает.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 1.  «Пословицы  о  труде»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Продолжите  пословицы.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  человека  кормит,  а  лень ...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Маленькое  дело  лучше  большого  ...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Долог  день  до  вечера,  коли  делать  ...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 не  работает,  тот  не  ...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 рыбку  съесть,  надо  в  воду  ...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Терпенье  и  труд  всё  ...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58366"/>
            <a:ext cx="6858048" cy="41564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 1.  «Пословицы  о  труде»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продолжите  пословицы.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  человека  кормит,  а  лень  портит.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Маленькое  дело  лучше  большого  безделья.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Долог  день  до  вечера,  коли  делать  нечего.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 не  работает,  тот  не  ест.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 рыбку  съесть,  надо  в  воду  лезть.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Терпенье  и  труд  всё  перетрут.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429132"/>
            <a:ext cx="6386530" cy="228601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-  Объясните  смысл  пословиц  о  труде.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Птица  красна  пером, а  человек  -  трудом.</a:t>
            </a: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Деревья  смотри  в  плодах,  а  человека  -  в  делах.</a:t>
            </a: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 живёт  век,  а  доброе  дело  -  два.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214546" y="214290"/>
            <a:ext cx="6715172" cy="5786478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«Доскажи  словечко».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Через поле и леса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Мчатся, мчатся  поезда.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Семафор, гудок и свист…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Вдаль везёт нас 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Через синий океан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Ведёт судно капитан.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Серебристый самолёт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небесах ведёт 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Вот шоссейные дороги,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машины там и тут.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грузом есть, а есть без груза,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Взад – вперёд они снуют.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Повороты, косогоры…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рулём сидят 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письмо принёс и эту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Интересную газету.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Угадайте, кто же он.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Он, ребята, 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закончился антракт – 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арене …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Загадки А. Кочергиной.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071670" y="5929330"/>
            <a:ext cx="6929486" cy="78581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Назовите  профессии  людей,  о  которых  говорится  в  загадках  А.  Кочергиной.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7143800" cy="428628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2.  «Пословицы  о  дружбе»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 Продолжите  пословицы.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 без  друга,  что  земля  без  ....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Старый  друг  лучше  новых  ...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 друга,  так  ищи,  а  нашёл  -  ...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 за  одного  и  один  за  ...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  беды  друга  не  ...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 милого  дружка  и  серёжку  из  …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4500570"/>
            <a:ext cx="6572280" cy="18743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7143800" cy="428628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2.  «Пословицы  о  дружбе»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 Продолжите  пословицы.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 без  друга,  что  земля  без  воды.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Старый  друг  лучше  новых  двух.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 друга, так  ищи, а  нашёл  -  береги.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 за  одного и  один  за  всех.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  беды  друга  не  узнаешь.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 милого  дружка  и  серёжку  из  ушка.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4500570"/>
            <a:ext cx="6572280" cy="187435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Расшифруйте  пословицу, в  которой перепутались  слова.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Дружба  богатства  дороже  и  братство. 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142852"/>
            <a:ext cx="7143800" cy="487571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3.  «Пословицы  об  учении, о  книге»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Я к вам обращаюсь, товарищи дети: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Полезнее книги нет вещи на свете!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Пусть книги друзьями заходят в дома,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Читайте всю жизнь, набирайтесь ума!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С.  Михалков.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 Подберите  к  началу  пословицы  о  книгах  концовку. 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Восстановите  пословицы.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Книга -                                   что тёплый  дождик  для  всходов.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Хорошая  книга -                души.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Прочёл  новую  книгу -     лучший  друг.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Книга  для  ума  -                 встретился  с  другом.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5442332"/>
            <a:ext cx="6172200" cy="127281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214290"/>
            <a:ext cx="7143800" cy="321471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3.  «Пословицы  об  учении, о  книге»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 Подберите  к  началу  пословицы  о  книгах  концовку. 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Восстановите  пословицы.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Книга -  лучший  друг.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Хорошая  книга ,  что  тёплый  дождик  для  всходов. 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Прочёл  новую  книгу -  встретился  с  другом.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Книга  для  ума ,  души.</a:t>
            </a:r>
            <a:endParaRPr lang="ru-RU" sz="1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3571876"/>
            <a:ext cx="8072494" cy="3143272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249</TotalTime>
  <Words>294</Words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Муниципальное  казенное  образовательное  учреждение  Сокольская  средняя  школа</vt:lpstr>
      <vt:lpstr>Слайд 2</vt:lpstr>
      <vt:lpstr>Народная  мудрость  гласит:                                                                                                    «Пословица – всем  углам  помощница».   - Как  вы  понимаете  смысл  данной  пословицы?    </vt:lpstr>
      <vt:lpstr>Конкурс  1.  «Пословицы  о  труде» - продолжите  пословицы.  Труд  человека  кормит,  а  лень  портит.  Маленькое  дело  лучше  большого  безделья.  Долог  день  до  вечера,  коли  делать  нечего.  Кто  не  работает,  тот  не  ест.  Чтобы  рыбку  съесть,  надо  в  воду  лезть.  Терпенье  и  труд  всё  перетрут.</vt:lpstr>
      <vt:lpstr>Игра «Доскажи  словечко».  Через поле и леса Мчатся, мчатся  поезда. Семафор, гудок и свист… Вдаль везёт нас …  Через синий океан Ведёт судно капитан. Серебристый самолёт В небесах ведёт …    Вот шоссейные дороги, И машины там и тут. С грузом есть, а есть без груза, Взад – вперёд они снуют. Повороты, косогоры… За рулём сидят …  Он письмо принёс и эту Интересную газету. Угадайте, кто же он. Он, ребята, …  Вот закончился антракт –  На арене …                                             Загадки А. Кочергиной.  </vt:lpstr>
      <vt:lpstr>Конкурс 2.  «Пословицы  о  дружбе» -  Продолжите  пословицы.  Человек  без  друга,  что  земля  без  ....  Старый  друг  лучше  новых  ...  Нет  друга,  так  ищи,  а  нашёл  -  ...  Все  за  одного  и  один  за  ...  Без  беды  друга  не  ...  Для  милого  дружка  и  серёжку  из  …  </vt:lpstr>
      <vt:lpstr>Конкурс 2.  «Пословицы  о  дружбе» -  Продолжите  пословицы.  Человек  без  друга,  что  земля  без  воды.  Старый  друг  лучше  новых  двух.  Нет  друга, так  ищи, а  нашёл  -  береги.  Все  за  одного и  один  за  всех.  Без  беды  друга  не  узнаешь.  Для  милого  дружка  и  серёжку  из  ушка.  </vt:lpstr>
      <vt:lpstr>Конкурс 3.  «Пословицы  об  учении, о  книге» - Я к вам обращаюсь, товарищи дети: Полезнее книги нет вещи на свете! Пусть книги друзьями заходят в дома, Читайте всю жизнь, набирайтесь ума!                                                                   С.  Михалков. -  Подберите  к  началу  пословицы  о  книгах  концовку.  Восстановите  пословицы.  1. Книга -                                   что тёплый  дождик  для  всходов.  2. Хорошая  книга -                души.  3. Прочёл  новую  книгу -     лучший  друг.  4. Книга  для  ума  -                 встретился  с  другом.    </vt:lpstr>
      <vt:lpstr>Конкурс 3.  «Пословицы  об  учении, о  книге» -  Подберите  к  началу  пословицы  о  книгах  концовку.  Восстановите  пословицы.  1. Книга -  лучший  друг.  2. Хорошая  книга ,  что  тёплый  дождик  для  всходов.                3. Прочёл  новую  книгу -  встретился  с  другом.  4. Книга  для  ума ,  души.</vt:lpstr>
      <vt:lpstr>Владимир  Иванович  Даль – собиратель  русских  слов,  пословиц  и  поговорок.    Он  создал  «Словарь  живого  великорусского  языка».  В  нём  более  200 000  русских  слов.  А  также  сборник «Пословицы русского народа», который  включает   30 000  пословиц,  поговорок.   Более  40  лет  без помощников,  в  одиночку  собирал,  составлял  он  свой  словарь.       Это  настоящий  подвиг  человека,  влюблённого  в  русский  язык.  Он любил  и  понимал  родной  язык,  умел   вслушиваться,  вдумываться  в  живое  народное  слово.  Владимир  Иванович  поставил  перед  собой  цель  собрать  и записать  все  русские  слова.  Он  не  был  языковедом  по  образованию,  он  стал  им  по призванию.                                                                                         В.И. Даль  был  талантливым  и  трудолюбивым   человеком.  Он  был  и  морским офицером,  и  врачом,  и  писателем. </vt:lpstr>
      <vt:lpstr>Слайд 11</vt:lpstr>
      <vt:lpstr>Конкурс 4.  «Объясни  слова»  1. Пословица  не  даром  молвится.  - Что  означает  слово  «молвится»?  Подберите  слова – синонимы  к этому  слову.  2. Своя  земля  и  в  горсти  мила.  - Что  такое  горсть?   В  каком  значении  употреблено  это  слово  в  пословице?  3. Не  красна  изба  углами,  а  красна  пирогами.  - Что  такое  изба?  В  каком  значении  употреблено  слово  «красна»? </vt:lpstr>
      <vt:lpstr>Конкурс  5.  «Пословицы  с  числами»  Семеро  одного  не  ждут.  Семь  раз  отмерь,  один  раз  отрежь.  Семь  бед -  один  ответ.  Семеро  с  ложкой,  один  с  сошкой.    Один  в  поле  не  воин.  О  чём  последняя  пословица?  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 «Пословицы  и  поговорки»</dc:title>
  <dc:creator>Servant</dc:creator>
  <cp:lastModifiedBy>Школа</cp:lastModifiedBy>
  <cp:revision>48</cp:revision>
  <dcterms:created xsi:type="dcterms:W3CDTF">2009-11-02T21:08:55Z</dcterms:created>
  <dcterms:modified xsi:type="dcterms:W3CDTF">2017-11-17T08:22:00Z</dcterms:modified>
</cp:coreProperties>
</file>