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66" r:id="rId4"/>
    <p:sldId id="267" r:id="rId5"/>
    <p:sldId id="258" r:id="rId6"/>
    <p:sldId id="257" r:id="rId7"/>
    <p:sldId id="269" r:id="rId8"/>
    <p:sldId id="263" r:id="rId9"/>
    <p:sldId id="259" r:id="rId10"/>
    <p:sldId id="270" r:id="rId11"/>
    <p:sldId id="271" r:id="rId12"/>
    <p:sldId id="262" r:id="rId13"/>
    <p:sldId id="260" r:id="rId14"/>
    <p:sldId id="273" r:id="rId15"/>
    <p:sldId id="274" r:id="rId16"/>
    <p:sldId id="261" r:id="rId17"/>
    <p:sldId id="272" r:id="rId18"/>
    <p:sldId id="264" r:id="rId19"/>
    <p:sldId id="26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171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43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70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78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593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09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777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4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68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8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88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2CEE-268A-4320-A392-4C982AB8E182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92BA4-F46E-4047-9C07-118B9D6B9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83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19672" y="1268760"/>
            <a:ext cx="6048672" cy="34163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Мастер-класс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развитию мышления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дошкольников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5157192"/>
            <a:ext cx="3289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/>
              <a:t>п</a:t>
            </a:r>
            <a:r>
              <a:rPr lang="ru-RU" dirty="0" smtClean="0"/>
              <a:t>едагог-психолог </a:t>
            </a:r>
          </a:p>
          <a:p>
            <a:r>
              <a:rPr lang="ru-RU" dirty="0" smtClean="0"/>
              <a:t>МБДОУ «Детский сад «Улыбка»</a:t>
            </a:r>
          </a:p>
          <a:p>
            <a:r>
              <a:rPr lang="ru-RU" dirty="0" smtClean="0"/>
              <a:t>Задорожная Н.Н.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8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pic>
        <p:nvPicPr>
          <p:cNvPr id="28674" name="Picture 2" descr="https://studref.com/htm/img/16/6848/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280951"/>
            <a:ext cx="5604654" cy="643419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286512" y="1000108"/>
            <a:ext cx="26432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Какая игрушка?</a:t>
            </a:r>
          </a:p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или </a:t>
            </a:r>
          </a:p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«На что это похоже?»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pic>
        <p:nvPicPr>
          <p:cNvPr id="27650" name="Picture 2" descr="https://rad-dou5.caduk.ru/images/clip_image0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3880" y="2143116"/>
            <a:ext cx="5438636" cy="3929053"/>
          </a:xfrm>
          <a:prstGeom prst="rect">
            <a:avLst/>
          </a:prstGeom>
          <a:noFill/>
        </p:spPr>
      </p:pic>
      <p:pic>
        <p:nvPicPr>
          <p:cNvPr id="4" name="Picture 9" descr="C:\Users\User\Desktop\derevobezlistev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88" y="2143116"/>
            <a:ext cx="2886006" cy="39290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63688" y="547338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«Нарисуй» картинку палочками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3094"/>
            <a:ext cx="9144000" cy="69010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3688" y="476672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Камушки на берегу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User\Downloads\IMG_20221114_1226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914885" y="-3721"/>
            <a:ext cx="5314230" cy="771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614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260648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Игры для детей старшей группы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928670"/>
            <a:ext cx="669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«Нарисуй» картинку палочками</a:t>
            </a:r>
          </a:p>
        </p:txBody>
      </p:sp>
      <p:pic>
        <p:nvPicPr>
          <p:cNvPr id="6146" name="Picture 2" descr="https://kuda-mo.ru/uploads/21b22699c242a6ee5a84d9a6c7d9cb84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571612"/>
            <a:ext cx="6694418" cy="5019287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80528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332656"/>
            <a:ext cx="55446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Камушки на берегу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User\Downloads\IMG_20221114_1226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071790" y="96563"/>
            <a:ext cx="5189061" cy="75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260648"/>
            <a:ext cx="63348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Что сначала, что потом?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(от 6 до 8 картинок)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2770" name="Picture 2" descr="https://i.pinimg.com/736x/41/61/7f/41617f5627e464f6990f18fcc246a63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214422"/>
            <a:ext cx="6096000" cy="5467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48680"/>
            <a:ext cx="7929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Игры для детей подготовительной группы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34076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Чем похожи и чем отличаются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285293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 </a:t>
            </a:r>
            <a:endParaRPr lang="ru-RU"/>
          </a:p>
        </p:txBody>
      </p:sp>
      <p:sp>
        <p:nvSpPr>
          <p:cNvPr id="5122" name="AutoShape 2" descr="https://st.depositphotos.com/2010501/4424/i/600/depositphotos_44249071-stock-photo-single-beautiful-red-ro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st.depositphotos.com/2010501/4424/i/600/depositphotos_44249071-stock-photo-single-beautiful-red-ro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buket-podarki.ru/assets/images/products/364/roza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285992"/>
            <a:ext cx="3571900" cy="4000528"/>
          </a:xfrm>
          <a:prstGeom prst="rect">
            <a:avLst/>
          </a:prstGeom>
          <a:noFill/>
        </p:spPr>
      </p:pic>
      <p:pic>
        <p:nvPicPr>
          <p:cNvPr id="5132" name="Picture 12" descr="https://wallup.net/wp-content/uploads/2019/09/62675-flowers-tulip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285992"/>
            <a:ext cx="3477137" cy="400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0213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868" y="642918"/>
            <a:ext cx="2143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Я знаю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1412776"/>
            <a:ext cx="6408712" cy="388843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u="sng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</a:rPr>
              <a:t>Я знаю пять названий </a:t>
            </a:r>
            <a:r>
              <a:rPr lang="ru-RU" sz="32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</a:rPr>
              <a:t>овощей: …</a:t>
            </a:r>
          </a:p>
          <a:p>
            <a:pPr algn="ctr"/>
            <a:endParaRPr lang="ru-RU" sz="3200" dirty="0" smtClean="0">
              <a:ln>
                <a:solidFill>
                  <a:schemeClr val="accent4">
                    <a:lumMod val="50000"/>
                  </a:schemeClr>
                </a:solidFill>
              </a:ln>
            </a:endParaRPr>
          </a:p>
          <a:p>
            <a:pPr algn="ctr"/>
            <a:r>
              <a:rPr lang="ru-RU" sz="32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</a:rPr>
              <a:t>лесных ягод…</a:t>
            </a:r>
          </a:p>
          <a:p>
            <a:pPr algn="ctr"/>
            <a:endParaRPr lang="ru-RU" sz="3200" dirty="0" smtClean="0">
              <a:ln>
                <a:solidFill>
                  <a:schemeClr val="accent4">
                    <a:lumMod val="50000"/>
                  </a:schemeClr>
                </a:solidFill>
              </a:ln>
            </a:endParaRPr>
          </a:p>
          <a:p>
            <a:pPr algn="ctr"/>
            <a:r>
              <a:rPr lang="ru-RU" sz="32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</a:rPr>
              <a:t>мебели…</a:t>
            </a:r>
            <a:endParaRPr lang="ru-RU" sz="3200" dirty="0">
              <a:ln>
                <a:solidFill>
                  <a:schemeClr val="accent4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7554" y="357166"/>
            <a:ext cx="2364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Один лишний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AutoShape 2" descr="IMG_20221113_1948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User\Downloads\IMG_20221113_1948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8457" y="880386"/>
            <a:ext cx="5567086" cy="582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039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2908" y="642918"/>
            <a:ext cx="7158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Головоломки с палочками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907" y="1369493"/>
            <a:ext cx="7158186" cy="488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268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3094"/>
            <a:ext cx="9144000" cy="69010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4546" y="764704"/>
            <a:ext cx="5143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Психологи называют мышлением любой психический процесс, с помощью которого человек решает стоящую перед ним задачу.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2274838"/>
            <a:ext cx="49292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Выделяют три вида мышления: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•	наглядно-действенное (познание с помощью манипулирования предметами)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•	наглядно-образное (познание с помощью представлений предметов, явлений)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•	словесно-логическое (познание с помощью понятий, слов, рассуждений)</a:t>
            </a:r>
          </a:p>
        </p:txBody>
      </p:sp>
      <p:pic>
        <p:nvPicPr>
          <p:cNvPr id="12290" name="Picture 2" descr="https://iqsclub.com/upload/iblock/d89/d89268843690f124ec2b27557a6d9aa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333767"/>
            <a:ext cx="3524232" cy="35242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406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pic>
        <p:nvPicPr>
          <p:cNvPr id="4098" name="Picture 2" descr="C:\Users\User\Downloads\IMG_20221113_194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0175" y="766762"/>
            <a:ext cx="6343650" cy="532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488" y="785794"/>
            <a:ext cx="4594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Если логическое мышление, да еще и воображение хорошо развиты у человека, то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он способен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творчески мыслить и творчески подходить к поставленным задачам. Развитию логического мышления необходимо учиться.</a:t>
            </a:r>
          </a:p>
        </p:txBody>
      </p:sp>
      <p:pic>
        <p:nvPicPr>
          <p:cNvPr id="11270" name="Picture 6" descr="https://phonoteka.org/uploads/posts/2022-02/1644355507_55-phonoteka-org-p-fon-dlya-risovaniya-v-detskom-sadu-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286256"/>
            <a:ext cx="3714696" cy="21808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674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1760" y="620689"/>
            <a:ext cx="55446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Различные игры, конструирование, лепка, рисование, чтение, общение и т.д., то есть все то, чем занимается ребенок до школы, развивают у него такие мыслительные операции, как обобщение, сравнение, абстрагирование, классификация, установление причинно-следственных связей, понимание взаимозависимостей, способность рассуждать. 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59" y="4487087"/>
            <a:ext cx="3107671" cy="2415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00825"/>
            <a:ext cx="5652120" cy="4701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51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01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548680"/>
            <a:ext cx="65973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Основной акцент в тренировке мышления ребенка следует делать на развитии образного мышления, поскольку, успешность обучения в начальной школе в наибольшей степени зависит от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сформированности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именно этого вида мышления. Высокий уровень развития логического мышления сам по себе ещё не гарантирует такого успеха.</a:t>
            </a: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Логическое мышление формируется на основе образного и является высшей стадией развития детского мышления.</a:t>
            </a:r>
          </a:p>
          <a:p>
            <a:endParaRPr lang="ru-RU" sz="2400" dirty="0"/>
          </a:p>
        </p:txBody>
      </p:sp>
      <p:pic>
        <p:nvPicPr>
          <p:cNvPr id="10" name="Picture 12" descr="https://adonius.club/uploads/posts/2022-01/1643027613_25-adonius-club-p-klipart-deti-na-prozrachnom-fone-2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9784" y="-8869363"/>
            <a:ext cx="8506139" cy="5440315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861048"/>
            <a:ext cx="6701693" cy="3073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49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78592" y="0"/>
            <a:ext cx="9522592" cy="71868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60338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Игры для детей младшей группы: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3" y="857232"/>
            <a:ext cx="548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«Нарисуй» картинку палочками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194" name="AutoShape 2" descr="https://pickimage.ru/wp-content/uploads/images/detskie/treewithoutleaves/derevobezlistev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s://pickimage.ru/wp-content/uploads/images/detskie/treewithoutleaves/derevobezlistev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s://pickimage.ru/wp-content/uploads/images/detskie/treewithoutleaves/derevobezlistev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0" name="AutoShape 8" descr="https://pickimage.ru/wp-content/uploads/images/detskie/treewithoutleaves/derevobezlistev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1" name="Picture 9" descr="C:\Users\User\Desktop\derevobezlistev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2714612" cy="3695750"/>
          </a:xfrm>
          <a:prstGeom prst="rect">
            <a:avLst/>
          </a:prstGeom>
          <a:noFill/>
        </p:spPr>
      </p:pic>
      <p:pic>
        <p:nvPicPr>
          <p:cNvPr id="8203" name="Picture 11" descr="https://uprostim.com/wp-content/uploads/2021/02/image013-1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640806"/>
            <a:ext cx="3214710" cy="3217193"/>
          </a:xfrm>
          <a:prstGeom prst="rect">
            <a:avLst/>
          </a:prstGeom>
          <a:noFill/>
        </p:spPr>
      </p:pic>
      <p:pic>
        <p:nvPicPr>
          <p:cNvPr id="8205" name="Picture 13" descr="https://a.d-cd.net/daed75es-96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714488"/>
            <a:ext cx="2786050" cy="35718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83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75656" y="332656"/>
            <a:ext cx="6336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Какая игрушка? На что это похоже?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9698" name="Picture 2" descr="https://pandia.ru/text/82/292/images/img2_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4783" y="1214422"/>
            <a:ext cx="7026492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010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23728" y="44512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Камушки на берегу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ownloads\IMG_20221114_1226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862623" y="-117581"/>
            <a:ext cx="5499501" cy="798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586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43609_devochk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5"/>
            <a:ext cx="9144000" cy="6901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142852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Игры для детей средней группы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099" y="785794"/>
            <a:ext cx="7400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Что сначала, что потом?(от 2 до 4 картинок)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172" name="Picture 4" descr="https://i.mycdn.me/image?id=852373955956&amp;t=3&amp;plc=WEB&amp;tkn=*VkkFnA-o8cLRapOMHphOkWA6qH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736"/>
            <a:ext cx="7400923" cy="5199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703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297</Words>
  <Application>Microsoft Office PowerPoint</Application>
  <PresentationFormat>Экран (4:3)</PresentationFormat>
  <Paragraphs>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User</cp:lastModifiedBy>
  <cp:revision>58</cp:revision>
  <dcterms:created xsi:type="dcterms:W3CDTF">2022-11-08T09:13:42Z</dcterms:created>
  <dcterms:modified xsi:type="dcterms:W3CDTF">2022-11-20T08:06:13Z</dcterms:modified>
</cp:coreProperties>
</file>