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6" r:id="rId3"/>
    <p:sldId id="278" r:id="rId4"/>
    <p:sldId id="275" r:id="rId5"/>
    <p:sldId id="257" r:id="rId6"/>
    <p:sldId id="258" r:id="rId7"/>
    <p:sldId id="259" r:id="rId8"/>
    <p:sldId id="260" r:id="rId9"/>
    <p:sldId id="261" r:id="rId10"/>
    <p:sldId id="274" r:id="rId11"/>
    <p:sldId id="262" r:id="rId12"/>
    <p:sldId id="266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B7407-4093-492D-8FE8-B5055EC6C03C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412A5-04A8-424A-B0ED-D4615FF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zharkova-oksana.ru/wp-content/uploads/2018/05/17.pptx" TargetMode="External"/><Relationship Id="rId3" Type="http://schemas.openxmlformats.org/officeDocument/2006/relationships/hyperlink" Target="https://zharkova-oksana.ru/wp-content/uploads/2018/05/6.pptx" TargetMode="External"/><Relationship Id="rId7" Type="http://schemas.openxmlformats.org/officeDocument/2006/relationships/hyperlink" Target="https://zharkova-oksana.ru/wp-content/uploads/2018/05/5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harkova-oksana.ru/wp-content/uploads/2018/05/4.pptx" TargetMode="External"/><Relationship Id="rId11" Type="http://schemas.openxmlformats.org/officeDocument/2006/relationships/hyperlink" Target="https://zharkova-oksana.ru/wp-content/uploads/2018/05/2.pptx" TargetMode="External"/><Relationship Id="rId5" Type="http://schemas.openxmlformats.org/officeDocument/2006/relationships/hyperlink" Target="https://zharkova-oksana.ru/wp-content/uploads/2018/05/23.ppt" TargetMode="External"/><Relationship Id="rId10" Type="http://schemas.openxmlformats.org/officeDocument/2006/relationships/hyperlink" Target="https://zharkova-oksana.ru/wp-content/uploads/2018/05/1.pptx" TargetMode="External"/><Relationship Id="rId4" Type="http://schemas.openxmlformats.org/officeDocument/2006/relationships/hyperlink" Target="https://zharkova-oksana.ru/wp-content/uploads/2018/05/22.pptx" TargetMode="External"/><Relationship Id="rId9" Type="http://schemas.openxmlformats.org/officeDocument/2006/relationships/hyperlink" Target="https://zharkova-oksana.ru/wp-content/uploads/2018/05/18.pptx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zharkova-oksana.ru/wp-content/uploads/2018/05/10.pptx" TargetMode="External"/><Relationship Id="rId13" Type="http://schemas.openxmlformats.org/officeDocument/2006/relationships/hyperlink" Target="https://zharkova-oksana.ru/wp-content/uploads/2020/04/%D0%98%D0%BD%D1%82%D0%B5%D1%80%D0%B0%D0%BA%D1%82%D0%B8%D0%B2%D0%BD%D0%B0%D1%8F-%D0%B8%D0%B3%D1%80%D0%B0-%D0%B4%D0%BB%D1%8F-%D0%B4%D0%BE%D1%88%D0%BA%D0%BE%D0%BB%D1%8C%D0%BD%D0%B8%D0%BA%D0%BE%D0%B2.pptx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s://zharkova-oksana.ru/wp-content/uploads/2018/05/3.pptx" TargetMode="External"/><Relationship Id="rId12" Type="http://schemas.openxmlformats.org/officeDocument/2006/relationships/hyperlink" Target="https://zharkova-oksana.ru/wp-content/uploads/2020/04/%D0%92%D0%B5%D1%81%D0%BD%D0%B0-%D0%BF%D1%80%D0%B8%D1%88%D0%BB%D0%B0.pptx" TargetMode="External"/><Relationship Id="rId2" Type="http://schemas.openxmlformats.org/officeDocument/2006/relationships/image" Target="../media/image4.jpeg"/><Relationship Id="rId16" Type="http://schemas.openxmlformats.org/officeDocument/2006/relationships/hyperlink" Target="https://zharkova-oksana.ru/wp-content/uploads/2018/05/13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harkova-oksana.ru/wp-content/uploads/2018/05/19.pptx" TargetMode="External"/><Relationship Id="rId11" Type="http://schemas.openxmlformats.org/officeDocument/2006/relationships/hyperlink" Target="https://zharkova-oksana.ru/wp-content/uploads/2020/04/zima-zanyatie.pptx" TargetMode="External"/><Relationship Id="rId5" Type="http://schemas.openxmlformats.org/officeDocument/2006/relationships/hyperlink" Target="https://zharkova-oksana.ru/wp-content/uploads/2018/05/8.pptx" TargetMode="External"/><Relationship Id="rId15" Type="http://schemas.openxmlformats.org/officeDocument/2006/relationships/hyperlink" Target="https://zharkova-oksana.ru/wp-content/uploads/2018/05/24.pptx" TargetMode="External"/><Relationship Id="rId10" Type="http://schemas.openxmlformats.org/officeDocument/2006/relationships/hyperlink" Target="https://zharkova-oksana.ru/wp-content/uploads/2018/05/21.pptm" TargetMode="External"/><Relationship Id="rId4" Type="http://schemas.openxmlformats.org/officeDocument/2006/relationships/hyperlink" Target="https://zharkova-oksana.ru/wp-content/uploads/2018/05/7.ppt" TargetMode="External"/><Relationship Id="rId9" Type="http://schemas.openxmlformats.org/officeDocument/2006/relationships/hyperlink" Target="https://zharkova-oksana.ru/wp-content/uploads/2018/05/16.pptx" TargetMode="External"/><Relationship Id="rId14" Type="http://schemas.openxmlformats.org/officeDocument/2006/relationships/hyperlink" Target="https://zharkova-oksana.ru/wp-content/uploads/2018/05/20.ppt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714357"/>
            <a:ext cx="7358114" cy="1928825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Проект: «Интерактивный стол, как инструмент развития детей дошкольного возраста группа №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429000"/>
            <a:ext cx="6643734" cy="1928826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Подготовили воспитатели: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Ибрагимова Т. Х. Галкина Э. Р. совместно с родителями 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Барсук Н. А. Кабанова Д. Ю.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8243918" cy="92867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Примеры игр и заданий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000108"/>
            <a:ext cx="7072362" cy="4638692"/>
          </a:xfrm>
        </p:spPr>
        <p:txBody>
          <a:bodyPr>
            <a:noAutofit/>
          </a:bodyPr>
          <a:lstStyle/>
          <a:p>
            <a:pPr fontAlgn="base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Интерактивные игры на развитие познавательных процессов 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3"/>
              </a:rPr>
              <a:t>Игра-раскраска «Фрукты и ягоды»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4"/>
              </a:rPr>
              <a:t>Игра-раскраска «Цветы»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5"/>
              </a:rPr>
              <a:t>Игра-тренажёр «Части суток»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Интерактивные игры на закрепление состава числа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6"/>
              </a:rPr>
              <a:t>«Сосчитай утят»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7"/>
              </a:rPr>
              <a:t>«Сосчитай рыбок»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8"/>
              </a:rPr>
              <a:t>«Машина арифметика»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9"/>
              </a:rPr>
              <a:t>«Сколько?»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Игры на развитие внимания и способности  классифицировать  предметы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0"/>
              </a:rPr>
              <a:t>«Чего не хватает в ряду?»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1"/>
              </a:rPr>
              <a:t>«Третий лишний»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3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428604"/>
            <a:ext cx="7643866" cy="5572164"/>
          </a:xfrm>
        </p:spPr>
        <p:txBody>
          <a:bodyPr>
            <a:normAutofit/>
          </a:bodyPr>
          <a:lstStyle/>
          <a:p>
            <a:pPr fontAlgn="base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Игры на развитие внимания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4"/>
              </a:rPr>
              <a:t>Тренажёр внимания и памяти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5"/>
              </a:rPr>
              <a:t>Игры на развитие внимания для детей дошкольного возраста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6"/>
              </a:rPr>
              <a:t>«Выбор Машеньки»</a:t>
            </a:r>
            <a:r>
              <a:rPr lang="ru-RU" sz="1800" b="1" i="1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u="sng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Игры на развитие логического мышления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7"/>
              </a:rPr>
              <a:t>«Цветные  фигуры»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8"/>
              </a:rPr>
              <a:t>«Форма и величина»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9"/>
              </a:rPr>
              <a:t>«Развиваем интеллект»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0"/>
              </a:rPr>
              <a:t>«Логические задачки»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1"/>
              </a:rPr>
              <a:t>«Зимушка-зима»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2"/>
              </a:rPr>
              <a:t>«Весна пришла!»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3"/>
              </a:rPr>
              <a:t>«Дикие и домашние животные»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малышей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4"/>
              </a:rPr>
              <a:t>«Найди всех утят»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5"/>
              </a:rPr>
              <a:t>«Малыш потерялся»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u="sng" dirty="0" smtClean="0">
                <a:latin typeface="Arial" pitchFamily="34" charset="0"/>
                <a:cs typeface="Arial" pitchFamily="34" charset="0"/>
                <a:hlinkClick r:id="rId16"/>
              </a:rPr>
              <a:t>«Почини игрушку»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3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785794"/>
            <a:ext cx="7058052" cy="485300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Сенсорный стол позволяет гармонично сочетать желания современного, живущего в XXI в. дошкольника, его не поддельный интерес к цифровым технологиям и компьютеризированному миру с пользой для умственного и личностного развития.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3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avatars.mds.yandex.net/get-zen_doc/1567788/pub_5cbdc7f80a13b900b4b7cd5c_5cbdc86c8bcaaa00b3d725a8/scale_120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9" y="857232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3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290"/>
            <a:ext cx="6400800" cy="207170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Спасибо</a:t>
            </a:r>
          </a:p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за внимание !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7graney.ru/wp-content/uploads/2018/12/2218_extra_normal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071678"/>
            <a:ext cx="621510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428605"/>
            <a:ext cx="7358114" cy="2000263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«Ум ребенка находится на кончиках его пальцев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».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В. А. Сухомлинский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Admin\Downloads\стол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500306"/>
            <a:ext cx="4643470" cy="3130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643866" cy="5286411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 стол – это компьютерное оборудование, позволяющее разнообразить обучающий процесс. С его помощью     ребята с радостью учатся новому 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не испытывают скуки на 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занятиях, проводимых в 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 форме.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85728"/>
            <a:ext cx="6929486" cy="5072098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 стол решает вопросы социализации воспитанников, развивает навыки совместной работы . Он содержит обучающие приложения, где ребята совместно работают над проблемой и приходят к общему решению.</a:t>
            </a:r>
          </a:p>
          <a:p>
            <a:pPr>
              <a:buFont typeface="Arial" pitchFamily="34" charset="0"/>
              <a:buChar char="•"/>
            </a:pPr>
            <a:endParaRPr lang="ru-RU" sz="28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Индивидуализация обучения - распределение дошкольников на подгруппы, в соответствии с уровнем возможностей и уровнем усвоения материала.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на интерактивном столе 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у детей 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когнитивных, социальных и моторных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00042"/>
            <a:ext cx="6629424" cy="485778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Интерактивный стол это большой планшетный компьютер, расположенный горизонтально по принципу столешницы, на массивной ножке.  Поверхность стола "оживает" благодаря прикосновениям детских рук, демонстрируя юному исследователю  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увлекательные игры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785794"/>
            <a:ext cx="6929486" cy="464347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Приложения для интерактивного стола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стимулируют мыслительную активность ребенка; 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обучают счёту и чтению,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тренируют внимание, память 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способствуют развитию логического мышления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усиливают концентрацию внимания;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-357214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0"/>
            <a:ext cx="7215238" cy="5643578"/>
          </a:xfrm>
        </p:spPr>
        <p:txBody>
          <a:bodyPr>
            <a:normAutofit/>
          </a:bodyPr>
          <a:lstStyle/>
          <a:p>
            <a:r>
              <a:rPr lang="ru-RU" sz="2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Сенсорное управление благотворно сказывается на развитии мелкой моторики, а возможность контролировать происходящее на поверхности  развивает координацию движений.</a:t>
            </a:r>
          </a:p>
          <a:p>
            <a:endParaRPr lang="ru-RU" sz="4000" i="1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s://rapidoplus.ru/userfls/shop/large/8289_interaktivnyy-stol-viel-43-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357430"/>
            <a:ext cx="492922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714356"/>
            <a:ext cx="6486548" cy="492444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 комплект для интерактивного стола включены развивающие игры и интерактивные задания, </a:t>
            </a:r>
            <a:r>
              <a:rPr lang="ru-RU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пазлы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и раскраски, знакомящие детей с окружающим миром, интерактивные пособия по развитию речи и познавательному развитию.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rcRect l="7480" r="29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435294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 управление заданиями сводится к простым и всем знакомым движениям пальца по экрану, точно как на любом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планшетнике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или ином сенсорном устройстве.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255</Words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Проект: «Интерактивный стол, как инструмент развития детей дошкольного возраста группа № 4</vt:lpstr>
      <vt:lpstr>«Ум ребенка находится на кончиках его пальцев». В. А. Сухомлинский</vt:lpstr>
      <vt:lpstr>Цель Интерактивный стол – это компьютерное оборудование, позволяющее разнообразить обучающий процесс. С его помощью     ребята с радостью учатся новому  и не испытывают скуки на  занятиях, проводимых в  игровой форме.</vt:lpstr>
      <vt:lpstr>Слайд 4</vt:lpstr>
      <vt:lpstr>Слайд 5</vt:lpstr>
      <vt:lpstr>Слайд 6</vt:lpstr>
      <vt:lpstr>Слайд 7</vt:lpstr>
      <vt:lpstr>Слайд 8</vt:lpstr>
      <vt:lpstr>Слайд 9</vt:lpstr>
      <vt:lpstr>      Примеры игр и заданий</vt:lpstr>
      <vt:lpstr>Игры на развитие внимания Тренажёр внимания и памяти Игры на развитие внимания для детей дошкольного возраста «Выбор Машеньки»  Игры на развитие логического мышления «Цветные  фигуры» «Форма и величина» «Развиваем интеллект» «Логические задачки» «Зимушка-зима» «Весна пришла!» «Дикие и домашние животные»  Для малышей «Найди всех утят» «Малыш потерялся» «Почини игрушку» 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2021-03-27T12:04:33Z</dcterms:created>
  <dcterms:modified xsi:type="dcterms:W3CDTF">2021-04-06T05:12:53Z</dcterms:modified>
</cp:coreProperties>
</file>