
<file path=[Content_Types].xml><?xml version="1.0" encoding="utf-8"?>
<Types xmlns="http://schemas.openxmlformats.org/package/2006/content-types">
  <Default Extension="bin" ContentType="audio/unknown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6" r:id="rId2"/>
    <p:sldId id="267" r:id="rId3"/>
    <p:sldId id="264" r:id="rId4"/>
    <p:sldId id="256" r:id="rId5"/>
    <p:sldId id="258" r:id="rId6"/>
    <p:sldId id="261" r:id="rId7"/>
    <p:sldId id="257" r:id="rId8"/>
    <p:sldId id="260" r:id="rId9"/>
    <p:sldId id="262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>
      <p:cViewPr varScale="1">
        <p:scale>
          <a:sx n="86" d="100"/>
          <a:sy n="86" d="100"/>
        </p:scale>
        <p:origin x="1382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Title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3977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973" y="1964267"/>
            <a:ext cx="5714228" cy="2421464"/>
          </a:xfrm>
        </p:spPr>
        <p:txBody>
          <a:bodyPr anchor="b">
            <a:normAutofit/>
          </a:bodyPr>
          <a:lstStyle>
            <a:lvl1pPr algn="r">
              <a:defRPr sz="4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973" y="4385733"/>
            <a:ext cx="5714228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52311" y="5870576"/>
            <a:ext cx="1212173" cy="377825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11/20/2022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973" y="5870576"/>
            <a:ext cx="3932137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40685" y="5870576"/>
            <a:ext cx="417516" cy="3778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509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732865"/>
            <a:ext cx="7772400" cy="566738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4401" y="932112"/>
            <a:ext cx="6858000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/>
            </a:lvl1pPr>
          </a:lstStyle>
          <a:p>
            <a:pPr marL="0" lvl="0" indent="0" algn="ctr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5299603"/>
            <a:ext cx="77724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319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609602"/>
            <a:ext cx="7772399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4343400"/>
            <a:ext cx="7772399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3604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988671" y="3352800"/>
            <a:ext cx="6876133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2266" y="4343400"/>
            <a:ext cx="77724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637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291648"/>
            <a:ext cx="7772401" cy="1468800"/>
          </a:xfrm>
        </p:spPr>
        <p:txBody>
          <a:bodyPr anchor="b">
            <a:normAutofit/>
          </a:bodyPr>
          <a:lstStyle>
            <a:lvl1pPr algn="l">
              <a:defRPr sz="2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60448"/>
            <a:ext cx="7772402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8513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200" y="3886200"/>
            <a:ext cx="7772401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75200"/>
            <a:ext cx="7772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7646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440" y="609602"/>
            <a:ext cx="7772401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4440" y="3505200"/>
            <a:ext cx="777240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4439" y="4343400"/>
            <a:ext cx="7772401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9421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0746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2978" y="609600"/>
            <a:ext cx="1676621" cy="5181601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990184" cy="5181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035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344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3308581"/>
            <a:ext cx="77724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4777381"/>
            <a:ext cx="777240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87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2142068"/>
            <a:ext cx="3813048" cy="364913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6553" y="2142068"/>
            <a:ext cx="3813048" cy="364913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409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480" y="2218267"/>
            <a:ext cx="354060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1120" y="2218267"/>
            <a:ext cx="35184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6552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960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609601"/>
            <a:ext cx="7772400" cy="145626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972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379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718" y="1557868"/>
            <a:ext cx="2862910" cy="1439332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6144" y="609601"/>
            <a:ext cx="4627975" cy="5181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718" y="2997200"/>
            <a:ext cx="2862910" cy="184573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125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128" y="1735672"/>
            <a:ext cx="4097204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29200" y="914400"/>
            <a:ext cx="3200400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 dirty="0"/>
            </a:lvl1pPr>
          </a:lstStyle>
          <a:p>
            <a:pPr marL="0" lvl="0" indent="0" algn="ctr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128" y="3107272"/>
            <a:ext cx="4097204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23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42068"/>
            <a:ext cx="7772400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23712" y="5870576"/>
            <a:ext cx="1212173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EAF463A-BC7C-46EE-9F1E-7F377CCA4891}" type="datetimeFigureOut">
              <a:rPr lang="en-US" smtClean="0"/>
              <a:pPr/>
              <a:t>11/20/2022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5870576"/>
            <a:ext cx="5990311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2085" y="5870576"/>
            <a:ext cx="417516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1506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7" Type="http://schemas.openxmlformats.org/officeDocument/2006/relationships/image" Target="../media/image11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7" Type="http://schemas.openxmlformats.org/officeDocument/2006/relationships/image" Target="../media/image16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11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7" Type="http://schemas.openxmlformats.org/officeDocument/2006/relationships/image" Target="../media/image10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7" Type="http://schemas.openxmlformats.org/officeDocument/2006/relationships/image" Target="../media/image13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audio" Target="../media/audio1.bin"/><Relationship Id="rId7" Type="http://schemas.openxmlformats.org/officeDocument/2006/relationships/image" Target="../media/image16.png"/><Relationship Id="rId2" Type="http://schemas.openxmlformats.org/officeDocument/2006/relationships/audio" Target="../media/audio2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7" Type="http://schemas.openxmlformats.org/officeDocument/2006/relationships/image" Target="../media/image19.png"/><Relationship Id="rId2" Type="http://schemas.openxmlformats.org/officeDocument/2006/relationships/audio" Target="../media/audio2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5">
                <a:lumMod val="75000"/>
              </a:schemeClr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62200" y="3429000"/>
            <a:ext cx="2350028" cy="287824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24000" y="7241"/>
            <a:ext cx="6172200" cy="6740307"/>
          </a:xfrm>
          <a:prstGeom prst="rec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rgbClr val="FFFF00"/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 «Чья тень»?</a:t>
            </a:r>
          </a:p>
          <a:p>
            <a:pPr algn="ctr"/>
            <a:endParaRPr lang="ru-RU" sz="3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</a:t>
            </a:r>
          </a:p>
          <a:p>
            <a:pPr algn="ctr"/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Гормотько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И.В.</a:t>
            </a:r>
          </a:p>
          <a:p>
            <a:pPr algn="ctr"/>
            <a:r>
              <a:rPr lang="ru-RU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ГБДОУ №81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00565" y="3458798"/>
            <a:ext cx="3124200" cy="34277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457200" y="2814430"/>
            <a:ext cx="4298813" cy="27575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20759" y="1066800"/>
            <a:ext cx="2985700" cy="253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320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5">
                <a:lumMod val="75000"/>
              </a:schemeClr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дзаголовок 9"/>
          <p:cNvSpPr>
            <a:spLocks noGrp="1"/>
          </p:cNvSpPr>
          <p:nvPr>
            <p:ph type="subTitle" idx="4294967295"/>
          </p:nvPr>
        </p:nvSpPr>
        <p:spPr>
          <a:xfrm>
            <a:off x="1371600" y="1600200"/>
            <a:ext cx="6858000" cy="1676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5">
                <a:lumMod val="75000"/>
              </a:schemeClr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612844"/>
            <a:ext cx="6477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учить зрительно анализировать силуэты, находить картинку, соответствующую тени.</a:t>
            </a:r>
          </a:p>
          <a:p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развивать зрительное восприятие, концентрацию и распределение внимания, логическое мышление.</a:t>
            </a:r>
          </a:p>
          <a:p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ребенку предлагается внимательно рассмотреть цветные картинки, представленные на слайде, зрительно их проанализировать, сопоставляя силуэты с картинкой –тенью.</a:t>
            </a:r>
          </a:p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нажатии мышкой правильно выбранная картинка и её тень совмещаются, другие объекты остаются на месте.</a:t>
            </a:r>
          </a:p>
          <a:p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285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5">
                <a:lumMod val="75000"/>
              </a:schemeClr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ownloads\животные\животные домашние\77864260_5a7b8b7bd6bd копия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3581400"/>
            <a:ext cx="2055813" cy="2814683"/>
          </a:xfrm>
          <a:prstGeom prst="rect">
            <a:avLst/>
          </a:prstGeom>
          <a:noFill/>
        </p:spPr>
      </p:pic>
      <p:pic>
        <p:nvPicPr>
          <p:cNvPr id="1027" name="Picture 3" descr="C:\Users\Ольга\Downloads\животные\животные домашние\77864260_5a7b8b7bd6bd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24600" y="3581400"/>
            <a:ext cx="2132013" cy="2919011"/>
          </a:xfrm>
          <a:prstGeom prst="rect">
            <a:avLst/>
          </a:prstGeom>
          <a:noFill/>
        </p:spPr>
      </p:pic>
      <p:pic>
        <p:nvPicPr>
          <p:cNvPr id="4" name="Picture 4" descr="C:\Users\Ольга\Downloads\животные\животные домашние\0_b8a85_907b4a4c_orig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10200" y="152400"/>
            <a:ext cx="3348038" cy="3120674"/>
          </a:xfrm>
          <a:prstGeom prst="rect">
            <a:avLst/>
          </a:prstGeom>
          <a:noFill/>
        </p:spPr>
      </p:pic>
      <p:pic>
        <p:nvPicPr>
          <p:cNvPr id="5" name="Picture 6" descr="C:\Users\Ольга\Downloads\животные\животные домашние\0_5350a_784b5909_XXL0 (1)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0" y="304800"/>
            <a:ext cx="3124200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82054E-6 L -0.62483 0.0094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00" y="5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5">
                <a:lumMod val="75000"/>
              </a:schemeClr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143000" y="5867399"/>
            <a:ext cx="6477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  </a:t>
            </a:r>
          </a:p>
        </p:txBody>
      </p:sp>
      <p:pic>
        <p:nvPicPr>
          <p:cNvPr id="8" name="Picture 2" descr="C:\Users\Ольга\Downloads\животные\животные домашние\Котёнок копия копия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1447800"/>
            <a:ext cx="2584450" cy="2421048"/>
          </a:xfrm>
          <a:prstGeom prst="rect">
            <a:avLst/>
          </a:prstGeom>
          <a:noFill/>
        </p:spPr>
      </p:pic>
      <p:pic>
        <p:nvPicPr>
          <p:cNvPr id="9" name="Picture 3" descr="C:\Users\Ольга\Downloads\животные\животные домашние\Котёнок копи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457200"/>
            <a:ext cx="2736850" cy="2563813"/>
          </a:xfrm>
          <a:prstGeom prst="rect">
            <a:avLst/>
          </a:prstGeom>
          <a:noFill/>
        </p:spPr>
      </p:pic>
      <p:pic>
        <p:nvPicPr>
          <p:cNvPr id="10" name="Picture 6" descr="C:\Users\Ольга\Downloads\животные\животные домашние\0_5350a_784b5909_XXL0 (1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124200" y="3276600"/>
            <a:ext cx="2743200" cy="2556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5">
                <a:lumMod val="75000"/>
              </a:schemeClr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ьга\Downloads\животные\животные домашние\0_5350a_784b5909_XXL0 (1) копия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657600"/>
            <a:ext cx="2971800" cy="2971800"/>
          </a:xfrm>
          <a:prstGeom prst="rect">
            <a:avLst/>
          </a:prstGeom>
          <a:noFill/>
        </p:spPr>
      </p:pic>
      <p:pic>
        <p:nvPicPr>
          <p:cNvPr id="4" name="Picture 6" descr="C:\Users\Ольга\Downloads\животные\животные домашние\0_5350a_784b5909_XXL0 (1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0" y="228600"/>
            <a:ext cx="3124200" cy="3124200"/>
          </a:xfrm>
          <a:prstGeom prst="rect">
            <a:avLst/>
          </a:prstGeom>
          <a:noFill/>
        </p:spPr>
      </p:pic>
      <p:pic>
        <p:nvPicPr>
          <p:cNvPr id="2052" name="Picture 4" descr="C:\Users\Ольга\Downloads\животные\животные домашние\0_b8a85_907b4a4c_orig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57800" y="3737326"/>
            <a:ext cx="3348038" cy="3120674"/>
          </a:xfrm>
          <a:prstGeom prst="rect">
            <a:avLst/>
          </a:prstGeom>
          <a:noFill/>
        </p:spPr>
      </p:pic>
      <p:pic>
        <p:nvPicPr>
          <p:cNvPr id="5" name="Picture 4" descr="C:\Users\Ольга\Downloads\животные\животные домашние\114924555_large____1s__2_ (2)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67400" y="0"/>
            <a:ext cx="3104166" cy="3090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34783E-7 L -0.1625 0.4939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00" y="247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5">
                <a:lumMod val="75000"/>
              </a:schemeClr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C:\Users\Ольга\Downloads\животные\животные домашние\114924555_large____1s__2_ (2) копия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3581400"/>
            <a:ext cx="3028949" cy="3015967"/>
          </a:xfrm>
          <a:prstGeom prst="rect">
            <a:avLst/>
          </a:prstGeom>
          <a:noFill/>
        </p:spPr>
      </p:pic>
      <p:pic>
        <p:nvPicPr>
          <p:cNvPr id="19460" name="Picture 4" descr="C:\Users\Ольга\Downloads\животные\животные домашние\114924555_large____1s__2_ (2)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767137"/>
            <a:ext cx="3104166" cy="3090863"/>
          </a:xfrm>
          <a:prstGeom prst="rect">
            <a:avLst/>
          </a:prstGeom>
          <a:noFill/>
        </p:spPr>
      </p:pic>
      <p:pic>
        <p:nvPicPr>
          <p:cNvPr id="4" name="Picture 3" descr="C:\Users\Ольга\Downloads\животные\животные домашние\Котёнок копия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72200" y="304800"/>
            <a:ext cx="2736850" cy="2563813"/>
          </a:xfrm>
          <a:prstGeom prst="rect">
            <a:avLst/>
          </a:prstGeom>
          <a:noFill/>
        </p:spPr>
      </p:pic>
      <p:pic>
        <p:nvPicPr>
          <p:cNvPr id="5" name="Picture 4" descr="C:\Users\Ольга\Downloads\животные\животные домашние\0_b8a85_907b4a4c_orig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28800" y="381000"/>
            <a:ext cx="3348038" cy="31206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4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5.3654E-7 L 0.59705 -0.007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00" y="-4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5">
                <a:lumMod val="75000"/>
              </a:schemeClr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Ольга\Downloads\животные\животные домашние\0_8ee7f_d3673dcf_orig копия копия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733800"/>
            <a:ext cx="2604585" cy="2830780"/>
          </a:xfrm>
          <a:prstGeom prst="rect">
            <a:avLst/>
          </a:prstGeom>
          <a:noFill/>
        </p:spPr>
      </p:pic>
      <p:pic>
        <p:nvPicPr>
          <p:cNvPr id="1029" name="Picture 5" descr="C:\Users\Ольга\Downloads\животные\животные домашние\0_8ee7f_d3673dcf_ori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1143000"/>
            <a:ext cx="2590800" cy="2815798"/>
          </a:xfrm>
          <a:prstGeom prst="rect">
            <a:avLst/>
          </a:prstGeom>
          <a:noFill/>
        </p:spPr>
      </p:pic>
      <p:pic>
        <p:nvPicPr>
          <p:cNvPr id="1030" name="Picture 6" descr="C:\Users\Ольга\Downloads\животные\животные домашние\0_5350a_784b5909_XXL0 (1)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76400" y="228600"/>
            <a:ext cx="3124200" cy="3124200"/>
          </a:xfrm>
          <a:prstGeom prst="rect">
            <a:avLst/>
          </a:prstGeom>
          <a:noFill/>
        </p:spPr>
      </p:pic>
      <p:pic>
        <p:nvPicPr>
          <p:cNvPr id="7" name="Picture 3" descr="C:\Users\Ольга\Downloads\животные\животные домашние\Котёнок копия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57600" y="3886200"/>
            <a:ext cx="2736850" cy="2563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765E-6 L -0.6 0.3832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00" y="191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5">
                <a:lumMod val="75000"/>
              </a:schemeClr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Ольга\Downloads\животные\животные домашние\0_10d1da_8c88aac7_orig копия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4260850"/>
            <a:ext cx="3239688" cy="2597150"/>
          </a:xfrm>
          <a:prstGeom prst="rect">
            <a:avLst/>
          </a:prstGeom>
          <a:noFill/>
        </p:spPr>
      </p:pic>
      <p:pic>
        <p:nvPicPr>
          <p:cNvPr id="18435" name="Picture 3" descr="C:\Users\Ольга\Downloads\животные\животные домашние\0_10d1da_8c88aac7_ori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0"/>
            <a:ext cx="3352800" cy="2687828"/>
          </a:xfrm>
          <a:prstGeom prst="rect">
            <a:avLst/>
          </a:prstGeom>
          <a:noFill/>
        </p:spPr>
      </p:pic>
      <p:pic>
        <p:nvPicPr>
          <p:cNvPr id="18436" name="Picture 4" descr="C:\Users\Ольга\Downloads\животные\животные домашние\getImage (18) копия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" y="381000"/>
            <a:ext cx="2500313" cy="1458913"/>
          </a:xfrm>
          <a:prstGeom prst="rect">
            <a:avLst/>
          </a:prstGeom>
          <a:noFill/>
        </p:spPr>
      </p:pic>
      <p:pic>
        <p:nvPicPr>
          <p:cNvPr id="5" name="Picture 4" descr="C:\Users\Ольга\Downloads\животные\животные домашние\114924555_large____1s__2_ (2)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152400" y="3767137"/>
            <a:ext cx="3104166" cy="3090863"/>
          </a:xfrm>
          <a:prstGeom prst="rect">
            <a:avLst/>
          </a:prstGeom>
          <a:noFill/>
        </p:spPr>
      </p:pic>
      <p:pic>
        <p:nvPicPr>
          <p:cNvPr id="6" name="Picture 3" descr="C:\Users\Ольга\Downloads\животные\животные домашние\Котёнок копия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71800" y="1752600"/>
            <a:ext cx="2736850" cy="2563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4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17391E-6 L -0.00834 0.5925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296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4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5">
                <a:lumMod val="75000"/>
              </a:schemeClr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Ольга\Downloads\животные\животные домашние\0_b8a85_907b4a4c_orig копия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3124200"/>
            <a:ext cx="2840872" cy="2647950"/>
          </a:xfrm>
          <a:prstGeom prst="rect">
            <a:avLst/>
          </a:prstGeom>
          <a:noFill/>
        </p:spPr>
      </p:pic>
      <p:pic>
        <p:nvPicPr>
          <p:cNvPr id="3" name="Picture 4" descr="C:\Users\Ольга\Downloads\животные\животные домашние\0_b8a85_907b4a4c_orig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95962" y="457200"/>
            <a:ext cx="3348038" cy="3120674"/>
          </a:xfrm>
          <a:prstGeom prst="rect">
            <a:avLst/>
          </a:prstGeom>
          <a:noFill/>
        </p:spPr>
      </p:pic>
      <p:pic>
        <p:nvPicPr>
          <p:cNvPr id="4" name="Picture 6" descr="C:\Users\Ольга\Downloads\животные\животные домашние\0_5350a_784b5909_XXL0 (1)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76400" y="228600"/>
            <a:ext cx="3124200" cy="3124200"/>
          </a:xfrm>
          <a:prstGeom prst="rect">
            <a:avLst/>
          </a:prstGeom>
          <a:noFill/>
        </p:spPr>
      </p:pic>
      <p:pic>
        <p:nvPicPr>
          <p:cNvPr id="5" name="Picture 5" descr="C:\Users\Ольга\Downloads\животные\животные домашние\0_8ee7f_d3673dcf_orig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3810000"/>
            <a:ext cx="2590800" cy="28157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7.9556E-7 L -0.60017 0.3388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00" y="169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ная">
  <a:themeElements>
    <a:clrScheme name="Небесная">
      <a:dk1>
        <a:sysClr val="windowText" lastClr="000000"/>
      </a:dk1>
      <a:lt1>
        <a:sysClr val="window" lastClr="FFFFFF"/>
      </a:lt1>
      <a:dk2>
        <a:srgbClr val="3F296A"/>
      </a:dk2>
      <a:lt2>
        <a:srgbClr val="EBEBEB"/>
      </a:lt2>
      <a:accent1>
        <a:srgbClr val="E84574"/>
      </a:accent1>
      <a:accent2>
        <a:srgbClr val="798FF2"/>
      </a:accent2>
      <a:accent3>
        <a:srgbClr val="95C369"/>
      </a:accent3>
      <a:accent4>
        <a:srgbClr val="EE875A"/>
      </a:accent4>
      <a:accent5>
        <a:srgbClr val="C363E8"/>
      </a:accent5>
      <a:accent6>
        <a:srgbClr val="6AADC8"/>
      </a:accent6>
      <a:hlink>
        <a:srgbClr val="FE80C7"/>
      </a:hlink>
      <a:folHlink>
        <a:srgbClr val="FBA3EC"/>
      </a:folHlink>
    </a:clrScheme>
    <a:fontScheme name="Небес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61DDDE80-2DFA-4F2A-B66F-72059846BD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3165</TotalTime>
  <Words>91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Небесная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user</cp:lastModifiedBy>
  <cp:revision>22</cp:revision>
  <dcterms:created xsi:type="dcterms:W3CDTF">2016-01-08T13:59:06Z</dcterms:created>
  <dcterms:modified xsi:type="dcterms:W3CDTF">2022-11-20T12:35:30Z</dcterms:modified>
</cp:coreProperties>
</file>