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s1134028_0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s1134028_0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98044" y="-373533"/>
            <a:ext cx="9642044" cy="723153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s1134028_0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1"/>
            <a:ext cx="9324528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s1134028_0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02969" cy="690222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s1134028_0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s1134028_0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s1134028_0_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s1134028_0_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68019" y="0"/>
            <a:ext cx="9312019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10</dc:creator>
  <cp:lastModifiedBy>10</cp:lastModifiedBy>
  <cp:revision>1</cp:revision>
  <dcterms:created xsi:type="dcterms:W3CDTF">2021-02-28T17:13:55Z</dcterms:created>
  <dcterms:modified xsi:type="dcterms:W3CDTF">2021-02-28T17:17:34Z</dcterms:modified>
</cp:coreProperties>
</file>