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0" name="Picture 6" descr="https://krot.info/uploads/posts/2020-01/1580406736_21-p-tvorcheskie-foni-dlya-prezentatsii-3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92696"/>
            <a:ext cx="7772400" cy="3240360"/>
          </a:xfrm>
        </p:spPr>
        <p:txBody>
          <a:bodyPr>
            <a:normAutofit/>
          </a:bodyPr>
          <a:lstStyle/>
          <a:p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Онлайн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семинар с родителями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«Формирование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креативного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мышления у дошкольников»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221088"/>
            <a:ext cx="6400800" cy="1656184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Подготовила : воспитатель Кудряшова Татьяна Геннадьевна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https://krot.info/uploads/posts/2020-01/1580406736_21-p-tvorcheskie-foni-dlya-prezentatsii-3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0" y="199126"/>
            <a:ext cx="8964488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Кубики, конструкторы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Способствуют разбитию воображения, творческого мышления, восприятия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Ход: Из кубиков (конструктора) можно построить все что угодно — дом, дорогу, город, квартиру с обстановкой и поселить туда жителей.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 descr="C:\Users\Татьяна\Desktop\Креативное мышление\468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2132856"/>
            <a:ext cx="4297599" cy="4442644"/>
          </a:xfrm>
          <a:prstGeom prst="rect">
            <a:avLst/>
          </a:prstGeom>
          <a:noFill/>
        </p:spPr>
      </p:pic>
      <p:pic>
        <p:nvPicPr>
          <p:cNvPr id="22531" name="Picture 3" descr="C:\Users\Татьяна\Desktop\Креативное мышление\693f04897e8d5c2758ef37e411a72a3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99992" y="3963491"/>
            <a:ext cx="4343460" cy="28945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https://krot.info/uploads/posts/2020-01/1580406736_21-p-tvorcheskie-foni-dlya-prezentatsii-3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395536" y="29693"/>
            <a:ext cx="8496944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«Вечерние окна»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Ход: Вечером окна соседних домов, в которых горит свет, складываются в причудливые узоры. На что они похожи? Может, это какие-то буквы или чья-то улыбка? Пофантазируйте вместе с ребенком.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 descr="C:\Users\Татьяна\Desktop\Креативное мышление\P3250139-Pano-Edit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27584" y="1435405"/>
            <a:ext cx="6984776" cy="52385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6" descr="https://krot.info/uploads/posts/2020-01/1580406736_21-p-tvorcheskie-foni-dlya-prezentatsii-3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179512" y="13891"/>
            <a:ext cx="8712968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Упражнение «Облака»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Облака дают поистине простор для фантазии. На что они похожи? Они бывают похожи на все! А еще они движутся по небу, догоняя друг друга и постоянно меняя свою форму.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8" name="Picture 2" descr="C:\Users\Татьяна\Desktop\Креативное мышление\9254061470_c0c5a64a43_b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411760" y="4118793"/>
            <a:ext cx="4114844" cy="2739207"/>
          </a:xfrm>
          <a:prstGeom prst="rect">
            <a:avLst/>
          </a:prstGeom>
          <a:noFill/>
        </p:spPr>
      </p:pic>
      <p:pic>
        <p:nvPicPr>
          <p:cNvPr id="24579" name="Picture 3" descr="C:\Users\Татьяна\Desktop\Креативное мышление\sky_horse-cloud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4048" y="1412776"/>
            <a:ext cx="3491880" cy="2618910"/>
          </a:xfrm>
          <a:prstGeom prst="rect">
            <a:avLst/>
          </a:prstGeom>
          <a:noFill/>
        </p:spPr>
      </p:pic>
      <p:pic>
        <p:nvPicPr>
          <p:cNvPr id="24581" name="Picture 5" descr="C:\Users\Татьяна\Desktop\Креативное мышление\262511_original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67544" y="1484784"/>
            <a:ext cx="3449960" cy="25874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https://krot.info/uploads/posts/2020-01/1580406736_21-p-tvorcheskie-foni-dlya-prezentatsii-3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251520" y="-60863"/>
            <a:ext cx="889248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«Самодельные подарки».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Смастерить для кого-нибудь подарки: открытку (с аппликацией) бабушке, картину из различной крупы, бусы, рамку для фотографий, даже объемный сад с бумажными бабочками и цветами.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В голове вашего ребенка наверняка много идей. Поощряйте прикладное творчество ребенка, направляя его так, чтобы он учился доводить задуманное до конца, работать аккуратно.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6" name="Picture 2" descr="C:\Users\Татьяна\Desktop\Креативное мышление\7e6f2054c321e034c49c76a6bb8d1fb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691680" y="2276872"/>
            <a:ext cx="5760690" cy="42900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ttps://krot.info/uploads/posts/2020-01/1580406736_21-p-tvorcheskie-foni-dlya-prezentatsii-3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0" y="-14006"/>
            <a:ext cx="9144000" cy="2000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Волшебные кляксы».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Ход: До начала игры изготавливаются несколько клякс: на середину листа бумаги выливается немного чернил, туши или краски и лист складывается пополам. Затем лист разворачивается, и можно начинать игру. Играющие по очереди говорят, на что похожа клякса. Выигрывает тот, кто назовет больше всего предметов.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2" name="Picture 2" descr="C:\Users\Татьяна\Desktop\Креативное мышление\1625566006_8-kartinkin-com-p-art-klyaksa-master-klassi-art-krasivo-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1988840"/>
            <a:ext cx="3842792" cy="2747596"/>
          </a:xfrm>
          <a:prstGeom prst="rect">
            <a:avLst/>
          </a:prstGeom>
          <a:noFill/>
        </p:spPr>
      </p:pic>
      <p:pic>
        <p:nvPicPr>
          <p:cNvPr id="25603" name="Picture 3" descr="C:\Users\Татьяна\Desktop\Креативное мышление\maxresdefault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4048" y="1988840"/>
            <a:ext cx="3816424" cy="2692573"/>
          </a:xfrm>
          <a:prstGeom prst="rect">
            <a:avLst/>
          </a:prstGeom>
          <a:noFill/>
        </p:spPr>
      </p:pic>
      <p:pic>
        <p:nvPicPr>
          <p:cNvPr id="25604" name="Picture 4" descr="C:\Users\Татьяна\Desktop\Креативное мышление\1639381422_53-papik-pro-p-posledovatelnii-risunok-klyaksu-poetapno-54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131840" y="4697760"/>
            <a:ext cx="3360373" cy="21602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s://krot.info/uploads/posts/2020-01/1580406736_21-p-tvorcheskie-foni-dlya-prezentatsii-3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51520" y="260649"/>
            <a:ext cx="8640960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Игра «Что бывает?»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развитие речи и мышления.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Описание игры: ведущий придумывает прилагательное, а задача играющих — назвать как можно больше существительных, обладающих этим признаком.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Радостный: праздник, случай, день, человек и т. д.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Красный: арбуз, помидор, мак, роза, нос, день календаря и т. д.</a:t>
            </a:r>
            <a:r>
              <a:rPr lang="ru-RU" sz="2000" b="1" dirty="0" smtClean="0"/>
              <a:t> </a:t>
            </a:r>
          </a:p>
          <a:p>
            <a:endParaRPr lang="ru-RU" sz="2000" b="1" dirty="0" smtClean="0"/>
          </a:p>
          <a:p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Творческое упражнение «Ночной разговор игрушек»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Предложить детям придумать, о чем ночью (вечером, когда дети ушли из детского сада) могли разговаривать игрушки: как с ними играют дети, бережно к ним относятся, или упорядочивают игровой уголок т.д.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Игра «Хорошо-плохо» или «Цепочка противоречий».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Цель: развитие творческого воображения при помощи поисков противоречий.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Пример: гулять — хорошо, потому что светит солнце. Светит солнце  -  плохо, потому что жарко. Жарко – хорошо, потому что лето и т. д.</a:t>
            </a:r>
          </a:p>
          <a:p>
            <a:endParaRPr lang="ru-RU" sz="2000" dirty="0" smtClean="0"/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s://krot.info/uploads/posts/2020-01/1580406736_21-p-tvorcheskie-foni-dlya-prezentatsii-3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467544" y="764704"/>
            <a:ext cx="806489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Я благодарю всех родителей за участие в нашем совместном мероприятии . Надеюсь, что у вас появилось желание поиграть с детьми в такие игры, которые помогут эффективному развитию </a:t>
            </a:r>
            <a:r>
              <a:rPr lang="ru-RU" sz="3600" b="1" i="1" dirty="0" err="1" smtClean="0">
                <a:latin typeface="Times New Roman" pitchFamily="18" charset="0"/>
                <a:cs typeface="Times New Roman" pitchFamily="18" charset="0"/>
              </a:rPr>
              <a:t>креативного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 мышления.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https://krot.info/uploads/posts/2020-01/1580406736_21-p-tvorcheskie-foni-dlya-prezentatsii-3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Повысить компетентность родителей по формированию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креативного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мышления ребенка в семье .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https://krot.info/uploads/posts/2020-01/1580406736_21-p-tvorcheskie-foni-dlya-prezentatsii-3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Дать информацию родителям 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креативном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мышлении;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Познакомить с играми и упражнениями по формированию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креативного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мышления для дошкольника.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s://krot.info/uploads/posts/2020-01/1580406736_21-p-tvorcheskie-foni-dlya-prezentatsii-3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95536" y="529700"/>
            <a:ext cx="8568952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современной жизни все чаще мы слышим новые слова, термины и понятия, ведь мир не стоит на месте, он совершенствуется, а человечество ищет что-то новое, интересное в различных сферах жизнедеятельности.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Общество ждет от молодого поколения трансформации старых знаний в новые и необычных продуктов творчества.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ttps://krot.info/uploads/posts/2020-01/1580406736_21-p-tvorcheskie-foni-dlya-prezentatsii-3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79512" y="260648"/>
            <a:ext cx="864096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Что такое творчество? И нужно ли творчество ребенку?</a:t>
            </a:r>
          </a:p>
          <a:p>
            <a:endParaRPr lang="ru-RU" sz="2000" b="1" u="sng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Творчество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— это процесс, присущий деятельности человека. Творчество доступно каждому. Ребенок, строящий свой первый дом из песка, и архитектор, создающий проект ультрасовременного здания, могут быть названы творцами. Процесс творчества обусловлен особым видом мыслительной деятельности — творческим мышлением. Способность человека к творческому мышлению называют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креативностью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b="1" u="sng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b="1" u="sng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b="1" u="sng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b="1" u="sng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u="sng" dirty="0" err="1" smtClean="0">
                <a:latin typeface="Times New Roman" pitchFamily="18" charset="0"/>
                <a:cs typeface="Times New Roman" pitchFamily="18" charset="0"/>
              </a:rPr>
              <a:t>Креативность</a:t>
            </a: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— (от лат. созидание): это значит копать глубже, смотреть лучше, исправлять ошибки, беседовать с кошкой, нырять в глубину, проходить сквозь стену, зажигать солнце, строить замок на песке, приветствовать будущее (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Торранс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). Способность к творчеству (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креативность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 предполагает способность порождать необычные идеи, отклоняться в мышлении от традиционных схем, быстро разрешать проблемные ситуации.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 descr="C:\Users\Татьяна\Desktop\Креативное мышление\169178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47664" y="2852936"/>
            <a:ext cx="2070950" cy="1361306"/>
          </a:xfrm>
          <a:prstGeom prst="rect">
            <a:avLst/>
          </a:prstGeom>
          <a:noFill/>
        </p:spPr>
      </p:pic>
      <p:pic>
        <p:nvPicPr>
          <p:cNvPr id="17411" name="Picture 3" descr="C:\Users\Татьяна\Desktop\Креативное мышление\geometricheskie-figury-v-arhitekture.jpe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635896" y="2852936"/>
            <a:ext cx="2088232" cy="13921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https://krot.info/uploads/posts/2020-01/1580406736_21-p-tvorcheskie-foni-dlya-prezentatsii-3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179512" y="142531"/>
            <a:ext cx="8712968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вы думаете, нужно ли развивать творчество и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креативность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у ребенка?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Первоначально считалось, что развивать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креативность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можно только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у одаренных детей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 оказалось, что творческое мышление можно развивать у всех детей, даже отстающих в развитии. Это связано с тем, что в упражнениях и заданиях по развитию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креативного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мышления не существует «неправильных ответов». Собственный опыт ребёнка, его переживания и основные формы деятельности являются главными факторами его развития.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Сенситивный период развития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креативности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приходится на возраст от 3 до 5 лет. В этом возрасте формируется «первичная»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креативность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как общая творческая способность.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C:\Users\Татьяна\Desktop\Креативное мышление\raskrit-tvorchestvo-1024x82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483768" y="1052736"/>
            <a:ext cx="3121025" cy="25114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https://krot.info/uploads/posts/2020-01/1580406736_21-p-tvorcheskie-foni-dlya-prezentatsii-3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251520" y="88578"/>
            <a:ext cx="8712968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Один из методов развития смекалки у дошкольников является игра.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 время игры не только развивается самодисциплина, фантазия, раскрывается характер ребенка. Дошкольники не ограничены в принятии решений, возможном развитии ситуации.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Обычная игра ребёнка дома со своими игрушками самостоятельно – какое поле для развития творческого мышления! </a:t>
            </a:r>
            <a:endParaRPr lang="ru-RU" sz="24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C:\Users\Татьяна\Desktop\Креативное мышление\iStock-589961490-Banner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536" y="3212976"/>
            <a:ext cx="3995664" cy="2664296"/>
          </a:xfrm>
          <a:prstGeom prst="rect">
            <a:avLst/>
          </a:prstGeom>
          <a:noFill/>
        </p:spPr>
      </p:pic>
      <p:pic>
        <p:nvPicPr>
          <p:cNvPr id="19459" name="Picture 3" descr="C:\Users\Татьяна\Desktop\Креативное мышление\child-1381797_128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16016" y="3284984"/>
            <a:ext cx="3902075" cy="2603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https://krot.info/uploads/posts/2020-01/1580406736_21-p-tvorcheskie-foni-dlya-prezentatsii-3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260648"/>
            <a:ext cx="9144000" cy="6597352"/>
          </a:xfrm>
          <a:prstGeom prst="rect">
            <a:avLst/>
          </a:prstGeom>
          <a:noFill/>
        </p:spPr>
      </p:pic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179512" y="4624"/>
            <a:ext cx="8964488" cy="8032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Сегодня я хочу вас познакомить играми и упражнениями  для формирования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креативного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мышления у ребенка.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стоит пытаться придумать для детей дошкольного возраста что-то сверхъестественное. Порою, даже обычная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аппликация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может стать отличным полем для творчества и  создания необычных персонажей, фигур, ситуаций.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Придумывайте вместе с ребенком необычные окончания любимых сказок, меняйте героев (например, золушку на русалочку), вводите новых персонажей. И, возможно, в будущем именно ваш ребенок станет изобретателем вечного двигателя или нового вида топлива!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Подобных игр и упражнений можно сочинить бесконечное множество. Всё зависит лишь от творческого воображения взрослых, поставивших перед собой цель помочь каждому ребёнку вырасти творчески одарённой, нестандартно мыслящей, успешной личностью.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https://krot.info/uploads/posts/2020-01/1580406736_21-p-tvorcheskie-foni-dlya-prezentatsii-3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179512" y="109507"/>
            <a:ext cx="8208912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Лепка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Развивает воображение и мелкую моторику рук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Необходимый инвентарь: пластилин, глина, тесто.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Ход: Из пластилина можно лепить все — посуду для куклы, буквы, животных. Можно сотворить персонажей любимой сказки и оживить ее — провести кукольное представление. Возможно, все чудеса пластилинового мира сначала будут неуклюжие, но со временем ребенок научится создавать все более сложные фигурки.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1506" name="Picture 2" descr="C:\Users\Татьяна\Desktop\Креативное мышление\d53eed7403fb50600a2f0f8ac1c4920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3068960"/>
            <a:ext cx="4562873" cy="2566616"/>
          </a:xfrm>
          <a:prstGeom prst="rect">
            <a:avLst/>
          </a:prstGeom>
          <a:noFill/>
        </p:spPr>
      </p:pic>
      <p:pic>
        <p:nvPicPr>
          <p:cNvPr id="21507" name="Picture 3" descr="C:\Users\Татьяна\Desktop\Креативное мышление\5testo-dlya-lepki-1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436096" y="3068960"/>
            <a:ext cx="3196345" cy="26642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722</Words>
  <Application>Microsoft Office PowerPoint</Application>
  <PresentationFormat>Экран (4:3)</PresentationFormat>
  <Paragraphs>78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Онлайн семинар с родителями  «Формирование креативного мышления у дошкольников»</vt:lpstr>
      <vt:lpstr>Цель:</vt:lpstr>
      <vt:lpstr>Задачи: 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</dc:creator>
  <cp:lastModifiedBy>Татьяна</cp:lastModifiedBy>
  <cp:revision>7</cp:revision>
  <dcterms:created xsi:type="dcterms:W3CDTF">2022-11-05T14:33:22Z</dcterms:created>
  <dcterms:modified xsi:type="dcterms:W3CDTF">2022-11-16T11:22:02Z</dcterms:modified>
</cp:coreProperties>
</file>