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47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F1D38-96FB-4127-AA52-4BB4FA233DC7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66BCD-814C-4986-B020-229B272A1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66BCD-814C-4986-B020-229B272A1D6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66BCD-814C-4986-B020-229B272A1D6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p=2&amp;text=%D0%BA%D0%B0%D1%80%D1%82%D0%B8%D0%BD%D0%BA%D0%B8%20%D1%86%D0%B0%D1%80%D1%8C%20%D0%BF%D0%B5%D1%82%D1%80%20%D0%BF%D0%B5%D1%80%D0%B2%D1%8B%D0%B9&amp;img_url=http://img1.liveinternet.ru/images/attach/c/5/86/75/86075881_thumb.jpg&amp;pos=82&amp;uinfo=sw-1264-sh-646-fw-1039-fh-448-pd-1&amp;rpt=simag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ПЁТР ВЕЛИКИЙ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учителя начальных классов лицея 470 </a:t>
            </a:r>
            <a:r>
              <a:rPr lang="ru-RU" dirty="0" smtClean="0"/>
              <a:t> СПб</a:t>
            </a:r>
            <a:endParaRPr lang="ru-RU" dirty="0" smtClean="0"/>
          </a:p>
          <a:p>
            <a:r>
              <a:rPr lang="ru-RU" dirty="0" smtClean="0"/>
              <a:t>Белявской С. 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47688" indent="-15875">
              <a:buNone/>
            </a:pPr>
            <a:r>
              <a:rPr lang="ru-RU" dirty="0" smtClean="0"/>
              <a:t>   И по указу Петра началось строительство </a:t>
            </a:r>
            <a:r>
              <a:rPr lang="ru-RU" dirty="0" smtClean="0"/>
              <a:t>галер</a:t>
            </a:r>
          </a:p>
          <a:p>
            <a:pPr marL="547688" indent="-15875">
              <a:buNone/>
            </a:pPr>
            <a:r>
              <a:rPr lang="ru-RU" dirty="0" smtClean="0"/>
              <a:t> </a:t>
            </a:r>
            <a:r>
              <a:rPr lang="ru-RU" dirty="0" smtClean="0"/>
              <a:t>и больших парусных кораблей </a:t>
            </a:r>
            <a:r>
              <a:rPr lang="ru-RU" dirty="0" smtClean="0"/>
              <a:t>–</a:t>
            </a:r>
          </a:p>
          <a:p>
            <a:pPr marL="547688" indent="-15875">
              <a:buNone/>
            </a:pPr>
            <a:r>
              <a:rPr lang="ru-RU" dirty="0" smtClean="0"/>
              <a:t> </a:t>
            </a:r>
            <a:r>
              <a:rPr lang="ru-RU" i="1" dirty="0" smtClean="0"/>
              <a:t>фрегатов.</a:t>
            </a:r>
            <a:endParaRPr lang="ru-RU" dirty="0"/>
          </a:p>
        </p:txBody>
      </p:sp>
      <p:pic>
        <p:nvPicPr>
          <p:cNvPr id="4" name="Рисунок 3" descr="http://www.rusnavy.com/images/if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000240"/>
            <a:ext cx="364333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12700">
              <a:buNone/>
            </a:pPr>
            <a:r>
              <a:rPr lang="ru-RU" dirty="0" smtClean="0"/>
              <a:t>   В августе 1703 года был спущен на воду первенец Балтийского флота. А к 1725 году более десяти многопушечных кораблей, не считая галер, уверенно бороздили воды Балтики. </a:t>
            </a:r>
            <a:endParaRPr lang="ru-RU" dirty="0"/>
          </a:p>
        </p:txBody>
      </p:sp>
      <p:pic>
        <p:nvPicPr>
          <p:cNvPr id="6" name="Рисунок 5" descr="http://cs402525.userapi.com/v402525191/125e/DDT3pbTPQ8w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714752"/>
            <a:ext cx="3429023" cy="264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1571612"/>
            <a:ext cx="5114932" cy="4525963"/>
          </a:xfrm>
        </p:spPr>
        <p:txBody>
          <a:bodyPr>
            <a:normAutofit lnSpcReduction="10000"/>
          </a:bodyPr>
          <a:lstStyle/>
          <a:p>
            <a:pPr indent="1270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dirty="0"/>
              <a:t>П</a:t>
            </a:r>
            <a:r>
              <a:rPr lang="ru-RU" dirty="0" smtClean="0"/>
              <a:t>ётр был не просто русским царём, как его предшественники: в 1721 году он принял титул </a:t>
            </a:r>
            <a:r>
              <a:rPr lang="ru-RU" i="1" dirty="0" smtClean="0"/>
              <a:t>императора. </a:t>
            </a:r>
            <a:r>
              <a:rPr lang="ru-RU" dirty="0" smtClean="0"/>
              <a:t>Страна стала называться </a:t>
            </a:r>
            <a:r>
              <a:rPr lang="ru-RU" i="1" dirty="0" smtClean="0"/>
              <a:t>империей</a:t>
            </a:r>
            <a:r>
              <a:rPr lang="ru-RU" dirty="0" smtClean="0"/>
              <a:t>. Власть царя была никем не ограничена, он был полновластный владыка всех земель и своих подданных.</a:t>
            </a:r>
            <a:endParaRPr lang="ru-RU" dirty="0"/>
          </a:p>
        </p:txBody>
      </p:sp>
      <p:pic>
        <p:nvPicPr>
          <p:cNvPr id="5" name="Рисунок 4" descr="http://ros-kruiz.ru/wp-content/uploads/Pyotr-Pervyiy-Pol-Delaolsh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143116"/>
            <a:ext cx="271464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12700">
              <a:buNone/>
            </a:pPr>
            <a:r>
              <a:rPr lang="ru-RU" dirty="0"/>
              <a:t> </a:t>
            </a:r>
            <a:r>
              <a:rPr lang="ru-RU" dirty="0" smtClean="0"/>
              <a:t>  Одним из символов Санкт-Петербурга является памятник основателю города русскому царю Петру, который изображен скачущим на вздыбленном коне.</a:t>
            </a:r>
            <a:endParaRPr lang="ru-RU" dirty="0"/>
          </a:p>
        </p:txBody>
      </p:sp>
      <p:pic>
        <p:nvPicPr>
          <p:cNvPr id="9" name="Рисунок 8" descr="http://900igr.net/datai/geografija/Sankt-Peterburg/0012-006-Mnogoe-drugoe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643314"/>
            <a:ext cx="4643470" cy="290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В начале Х</a:t>
            </a:r>
            <a:r>
              <a:rPr lang="en-US" dirty="0" smtClean="0"/>
              <a:t>VIII</a:t>
            </a:r>
            <a:r>
              <a:rPr lang="ru-RU" dirty="0" smtClean="0"/>
              <a:t> века в устье Невы возникает город Санкт-Петербург – город порт, новая столица России.</a:t>
            </a:r>
            <a:endParaRPr lang="ru-RU" dirty="0"/>
          </a:p>
        </p:txBody>
      </p:sp>
      <p:pic>
        <p:nvPicPr>
          <p:cNvPr id="4" name="Рисунок 3" descr="http://knight-spb.ucoz.ru/_ph/36/1/26400288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571876"/>
            <a:ext cx="364333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Основателем  Санкт-Петербурга стал сын Алексея Михайловича – Пётр Первый </a:t>
            </a:r>
          </a:p>
          <a:p>
            <a:pPr>
              <a:buNone/>
            </a:pPr>
            <a:r>
              <a:rPr lang="ru-RU" dirty="0" smtClean="0"/>
              <a:t>    (1672-1725)</a:t>
            </a:r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286116" y="442913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http://wiki.iteach.ru/images/5/53/%D0%9F%D0%B5%D1%82%D1%801_%D0%B2_%D0%BC%D0%BE%D0%BB%D0%BE%D0%B4%D1%8B%D0%B5_%D0%B3%D0%BE%D0%B4%D1%8B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3155" y="1500174"/>
            <a:ext cx="3720811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С юношеских  лет проявился у царя интерес к морю.</a:t>
            </a:r>
          </a:p>
          <a:p>
            <a:endParaRPr lang="ru-RU" dirty="0"/>
          </a:p>
        </p:txBody>
      </p:sp>
      <p:pic>
        <p:nvPicPr>
          <p:cNvPr id="6" name="Рисунок 5" descr="http://im0-tub-ru.yandex.net/i?id=449306904-14-72&amp;n=21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571744"/>
            <a:ext cx="428628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Молодой Пётр </a:t>
            </a:r>
            <a:r>
              <a:rPr lang="en-US" dirty="0" smtClean="0"/>
              <a:t>I</a:t>
            </a:r>
            <a:r>
              <a:rPr lang="ru-RU" dirty="0" smtClean="0"/>
              <a:t> был трудолюбив. Он сам наслаждался работой и хотел быть примером для своих </a:t>
            </a:r>
            <a:r>
              <a:rPr lang="ru-RU" dirty="0" err="1" smtClean="0"/>
              <a:t>подданнных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   Он любил говорить: «Я царь, а у меня на руках мозоли».</a:t>
            </a:r>
            <a:endParaRPr lang="ru-RU" dirty="0"/>
          </a:p>
        </p:txBody>
      </p:sp>
      <p:pic>
        <p:nvPicPr>
          <p:cNvPr id="5" name="irc_mi" descr="http://lh5.ggpht.com/-aMPhwoeg4_U/UhqZzbLNwLI/AAAAAAAGEPs/OnB_7RCptQ4/petr_i._1907_thumb%25255B22%25255D.jpg?imgmax=80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643314"/>
            <a:ext cx="400052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28736"/>
            <a:ext cx="6500858" cy="3000397"/>
          </a:xfrm>
        </p:spPr>
        <p:txBody>
          <a:bodyPr>
            <a:normAutofit/>
          </a:bodyPr>
          <a:lstStyle/>
          <a:p>
            <a:pPr indent="12700" algn="just">
              <a:buNone/>
            </a:pPr>
            <a:r>
              <a:rPr lang="ru-RU" dirty="0" smtClean="0"/>
              <a:t>« То академик, то герой,</a:t>
            </a:r>
          </a:p>
          <a:p>
            <a:pPr indent="12700">
              <a:buNone/>
            </a:pPr>
            <a:r>
              <a:rPr lang="ru-RU" dirty="0" smtClean="0"/>
              <a:t>То мореплаватель, то плотник-</a:t>
            </a:r>
          </a:p>
          <a:p>
            <a:pPr indent="12700">
              <a:buNone/>
            </a:pPr>
            <a:r>
              <a:rPr lang="ru-RU" dirty="0" smtClean="0"/>
              <a:t>Он всеобъемлющей душой</a:t>
            </a:r>
          </a:p>
          <a:p>
            <a:pPr indent="12700">
              <a:buNone/>
            </a:pPr>
            <a:r>
              <a:rPr lang="ru-RU" dirty="0" smtClean="0"/>
              <a:t>На троне вечный был работник»</a:t>
            </a:r>
            <a:endParaRPr lang="ru-RU" dirty="0"/>
          </a:p>
        </p:txBody>
      </p:sp>
      <p:pic>
        <p:nvPicPr>
          <p:cNvPr id="5" name="irc_mi" descr="http://cdn4.img22.rian.ru/images/92403/08/924030825.jpg"/>
          <p:cNvPicPr/>
          <p:nvPr/>
        </p:nvPicPr>
        <p:blipFill>
          <a:blip r:embed="rId2">
            <a:lum contrast="24000"/>
          </a:blip>
          <a:srcRect l="2" t="1" r="-35" b="13472"/>
          <a:stretch>
            <a:fillRect/>
          </a:stretch>
        </p:blipFill>
        <p:spPr bwMode="auto">
          <a:xfrm>
            <a:off x="2143108" y="3571876"/>
            <a:ext cx="485778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Для того чтобы постичь науки и секреты военного и морского искусства, Пётр Алексеевич, ещё будучи очень молодым, посетил некоторые европейские страны. Он привёз в Россию много искусных иностранных мастеров, которые принесли стране немалую пользу.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10241320" y="1500174"/>
            <a:ext cx="45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В 1724 году Пётр </a:t>
            </a:r>
            <a:r>
              <a:rPr lang="en-US" dirty="0" smtClean="0"/>
              <a:t>I</a:t>
            </a:r>
            <a:r>
              <a:rPr lang="ru-RU" dirty="0" smtClean="0"/>
              <a:t> основал Академию наук. Были открыты школы для детей и юношей, мореходные школы, школы горного дела. А первая в стране публичная библиотека была доступна для всех желающих.</a:t>
            </a:r>
            <a:endParaRPr lang="ru-RU" dirty="0"/>
          </a:p>
        </p:txBody>
      </p:sp>
      <p:pic>
        <p:nvPicPr>
          <p:cNvPr id="4" name="Рисунок 3" descr="http://storyo.ru/empire/img/i_07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786190"/>
            <a:ext cx="4643470" cy="276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В стране  создавалась регулярная армия. Сила её была в выучке и дисциплине.</a:t>
            </a:r>
            <a:endParaRPr lang="ru-RU" dirty="0"/>
          </a:p>
        </p:txBody>
      </p:sp>
      <p:pic>
        <p:nvPicPr>
          <p:cNvPr id="4" name="Рисунок 3" descr="http://img.rufox.ru/files/big2/42308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786058"/>
            <a:ext cx="5392922" cy="3598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469</TotalTime>
  <Words>321</Words>
  <PresentationFormat>Экран (4:3)</PresentationFormat>
  <Paragraphs>25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ПЁТР ВЕЛИКИЙ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Sveta</cp:lastModifiedBy>
  <cp:revision>51</cp:revision>
  <dcterms:created xsi:type="dcterms:W3CDTF">2013-08-30T08:46:18Z</dcterms:created>
  <dcterms:modified xsi:type="dcterms:W3CDTF">2013-09-02T21:12:16Z</dcterms:modified>
</cp:coreProperties>
</file>