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11" r:id="rId3"/>
    <p:sldId id="312" r:id="rId4"/>
    <p:sldId id="313" r:id="rId5"/>
    <p:sldId id="315" r:id="rId6"/>
    <p:sldId id="316" r:id="rId7"/>
    <p:sldId id="317" r:id="rId8"/>
    <p:sldId id="318" r:id="rId9"/>
    <p:sldId id="310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93" r:id="rId18"/>
    <p:sldId id="299" r:id="rId19"/>
    <p:sldId id="300" r:id="rId20"/>
    <p:sldId id="264" r:id="rId21"/>
    <p:sldId id="265" r:id="rId22"/>
    <p:sldId id="301" r:id="rId23"/>
    <p:sldId id="302" r:id="rId24"/>
    <p:sldId id="303" r:id="rId25"/>
    <p:sldId id="305" r:id="rId26"/>
    <p:sldId id="306" r:id="rId27"/>
    <p:sldId id="307" r:id="rId28"/>
    <p:sldId id="308" r:id="rId29"/>
    <p:sldId id="266" r:id="rId30"/>
    <p:sldId id="267" r:id="rId31"/>
    <p:sldId id="268" r:id="rId32"/>
    <p:sldId id="319" r:id="rId33"/>
    <p:sldId id="29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D0FC"/>
    <a:srgbClr val="339933"/>
    <a:srgbClr val="CCFFCC"/>
    <a:srgbClr val="CCFF66"/>
    <a:srgbClr val="FFFFCC"/>
    <a:srgbClr val="FFFFFF"/>
    <a:srgbClr val="CCFF99"/>
    <a:srgbClr val="FFFF99"/>
    <a:srgbClr val="CCFF33"/>
    <a:srgbClr val="AFF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02" autoAdjust="0"/>
  </p:normalViewPr>
  <p:slideViewPr>
    <p:cSldViewPr>
      <p:cViewPr>
        <p:scale>
          <a:sx n="60" d="100"/>
          <a:sy n="60" d="100"/>
        </p:scale>
        <p:origin x="32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8" y="18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3EDC-E572-40CC-9597-0B88A665DEB5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DF7A3-CC2F-41F1-BF7A-54AB954CFB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25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F7A3-CC2F-41F1-BF7A-54AB954CFB0A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013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F7A3-CC2F-41F1-BF7A-54AB954CFB0A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33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87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497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62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888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312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27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27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89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43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70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15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788B-80B9-465A-8D74-7DB8E9738BCA}" type="datetimeFigureOut">
              <a:rPr lang="ru-RU" smtClean="0"/>
              <a:t>09.02.2020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72966-C005-48DE-BB54-F0F8C3A71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28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rlenok.12@mail.r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30.jpeg" Type="http://schemas.openxmlformats.org/officeDocument/2006/relationships/image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4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2" Target="../media/image4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orlenok.12@mail.ru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7000"/>
            <a:lum/>
          </a:blip>
          <a:srcRect/>
          <a:stretch>
            <a:fillRect l="-8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3077" y="548680"/>
            <a:ext cx="5927925" cy="1656184"/>
          </a:xfrm>
          <a:solidFill>
            <a:schemeClr val="bg1">
              <a:alpha val="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     ЦЕНТР     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 РЕБЕНКА 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 №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«ОРЛЕНОК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ОКПО      47385496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ОГРН 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1115047016930,  </a:t>
            </a: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ИНН/КПП     5025031881/504701001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141730 г</a:t>
            </a: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Лобня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ул.Чкалова,д.8                                                     тел/факс: 577-00-37  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orlenok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.12@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mail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6466" y="2420889"/>
            <a:ext cx="5948053" cy="2304256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на педагогическом совете на тему:    </a:t>
            </a:r>
            <a:endParaRPr lang="ru-RU" sz="9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родителей и детей» </a:t>
            </a:r>
            <a:endParaRPr lang="ru-RU" sz="1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логопедической группе №7 «Кораблик»</a:t>
            </a:r>
          </a:p>
          <a:p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4653136"/>
            <a:ext cx="5112568" cy="892552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логопедической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№7 «Кораблик»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Недосекина Александра Александровна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82297" y="6165304"/>
            <a:ext cx="1500988" cy="369332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Лобня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5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3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08920"/>
            <a:ext cx="5184576" cy="316835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 ЦРР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12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«Орленок»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Лобня,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2020 год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Недосекина Александра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 дети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родители воспитанников,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группы.            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6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</a:extLst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268760"/>
            <a:ext cx="4320480" cy="4824536"/>
          </a:xfrm>
          <a:solidFill>
            <a:srgbClr val="CCFFCC"/>
          </a:solidFill>
          <a:ln>
            <a:solidFill>
              <a:srgbClr val="FF0000"/>
            </a:solidFill>
            <a:prstDash val="sysDot"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bliqueBottomLeft"/>
            <a:lightRig rig="threePt" dir="t"/>
          </a:scene3d>
        </p:spPr>
        <p:txBody>
          <a:bodyPr>
            <a:noAutofit/>
          </a:bodyPr>
          <a:lstStyle/>
          <a:p>
            <a:pPr algn="l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народными представлениями о волшебной силе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лошадей;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Закрепить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у детей русского народного фольклора (загадки, потешки, пословицы, поговорки о лошадях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асширять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таком виде декоративно-прикладного искусства, как лепка из солёного теста.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2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162596" cy="511256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1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Обучающие</a:t>
            </a:r>
            <a:r>
              <a:rPr lang="ru-RU" sz="1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акреплять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технике лепки «мукосолька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богащать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 (мукосольки, тампонирование);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трабатывать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росписи изделий из соленого теста техникой «тампонирование»;</a:t>
            </a:r>
          </a:p>
          <a:p>
            <a:pPr marL="0" indent="0" fontAlgn="base">
              <a:buNone/>
            </a:pPr>
            <a:r>
              <a:rPr lang="ru-RU" sz="1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r>
              <a:rPr lang="ru-RU" sz="1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вивающие</a:t>
            </a:r>
            <a:r>
              <a:rPr lang="ru-RU" sz="1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эстетическое восприятие, чувство цвета, фантазию;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кисти руки, коммуникативные навыки.</a:t>
            </a:r>
          </a:p>
          <a:p>
            <a:pPr marL="0" indent="0" fontAlgn="base">
              <a:buNone/>
            </a:pPr>
            <a:r>
              <a:rPr lang="ru-RU" sz="1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Воспитательные</a:t>
            </a:r>
            <a:r>
              <a:rPr lang="ru-RU" sz="1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народному творчеству, традициям;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навыки аккуратности при раскрашивании готовых фигур;</a:t>
            </a:r>
          </a:p>
          <a:p>
            <a:pPr lvl="0"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дружеские взаимоотношения, желание радовать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896" cy="4824536"/>
          </a:xfr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</a:p>
          <a:p>
            <a:pPr marL="0" indent="0" algn="just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серии выставок для детей по русским народным промыслам, подбор наглядно-дидактических пособий, демонстрационного материала, изучение с детьми материала по истории солёного теста, лепка подков из солёного теста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fontAlgn="base">
              <a:buNone/>
            </a:pPr>
            <a:endParaRPr lang="ru-RU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средства:</a:t>
            </a:r>
          </a:p>
          <a:p>
            <a:pPr marL="0" indent="0" algn="just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магнитофон, записи русско-народных мелодий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fontAlgn="base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 </a:t>
            </a:r>
          </a:p>
          <a:p>
            <a:pPr marL="0" indent="0" algn="just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соленое тесто, стеки, клеенка, баночки с водой («непроливайки»), салфетки бумажные и матерчатые, кисточки, поролоновые губки, ватные палочки, краски гуашевые, кисти.</a:t>
            </a:r>
          </a:p>
          <a:p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28364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7344816" cy="525658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началом занятия воспитатель совместно с детьми организует выставку лошадей (игрушки, фотографии, иллюстрации, рисунки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т.д.). Детям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предложено выучить дома различные произведения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фольклора о лошадях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расскажу вам о празднике, который справляли на Руси наши прадеды в стародавние времена. Это конский праздник. В этот день лошадям украшали гривы лентами, угощали хлебом с солью. Не может человек без коня. А как лошадь помогает человеку?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детей – в сражениях, возили грузы, участвовали в скачках, конная дивизия, конная полиция, конная почта, в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цирке и т.д.)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еще лошади дают нам ценное молоко, из которого готовят вкусный и целебный напиток – кумыс, его называют напитком богатырей.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 всегда был рядом с человеком, оттого-то так много в народе придумано про лошадей загадок, пословиц да поговорок, потешек. Давайте и мы их вспомним (смотри приложение ).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я знаю тоже одну потешку-игру. Давайте поиграем.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92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7000" t="46000" r="9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88640"/>
            <a:ext cx="5544616" cy="2952328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/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«Едет Ваня» (в кругу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 тоненький ледок выпал беленький снежок.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Выпал беленький снежок, ехал Ванюшка-дружок.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Ехал Ваня, поспешал, с ворона коня упал.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упал, упал - лежит, - никто к Ване не бежит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Таня с Маней увидали - прямо к Ване подбегали.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к Ване подбегали, да за обе руки брали.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брали, подымали, в путь-дорогу провожали: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поедешь ты, Иван, не зевай по сторонам!</a:t>
            </a:r>
          </a:p>
          <a:p>
            <a:pPr marL="0" indent="0">
              <a:buNone/>
            </a:pP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79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6213"/>
            <a:ext cx="5112568" cy="4694955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проведения работы)</a:t>
            </a:r>
            <a:br>
              <a:rPr lang="ru-RU" sz="11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Знаете, лошади бывают различных цветов, а если говорить правильно, то разных мастей.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вороная, рыжая – каурая, серая с темными пятнами – кони в яблоках (показ иллюстраций или игрушек).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Лошадей обижать нельзя. Если ты к ним хорошо относишься, ухаживаешь за ними, то и лошади станут тебе хорошими помощниками. Как люди ухаживали за лошадьми? (кормили, поили, мыли, расчесывали гриву, купали, выгоняли на луга, строили для них конюшни, заготавливали для них корм, водили 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ветеринару и т.д.)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чтобы лошадь не мерзла в холода, хозяин надевал на нее попону (накидка из ткани) – показать.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30702" y="3345172"/>
            <a:ext cx="2736304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Стенгазета о правильном воспитании в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556370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79512" y="4293097"/>
            <a:ext cx="881295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Наши предки считали, что конь обладает способностью только одним присутствием отгонять злых духов. Так появился обычай прикреплять на крышах домов лошадиные черепа (показать иллюстрации). Прошло время и на крышах домов стали устанавливать деревянных коньков, чтобы нечистая сила издали видела лошадь и боялась подойти к дому (показать иллюстрации).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«Конь на крыше - в доме тише».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84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11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проведения работы)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4392488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если все-таки захочет нечисть в дверь проскочить, здесь-то и встретит ее подкова (показать). Подкову обязательно вешали над входной дверью избы или сарая. Верили - дому будет удача и счастье, цела будет скотина. До сих пор люди верят в силу подковы. А вы хотите иметь дома подкову? Я предлагаю сделать ее из соленого теста.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Скажите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пожалуйста, ребята, что означает название "Мукосолька"?</a:t>
            </a:r>
          </a:p>
          <a:p>
            <a:pPr marL="0" indent="0" algn="just"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(ответы детей: это поделки из муки и соли).</a:t>
            </a:r>
          </a:p>
          <a:p>
            <a:pPr marL="0" indent="0" algn="just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рассмотрим нашу мини-выставку. (дети подходят к столу с поделками). Мы видим с вами различные поделки из муки и соли. Как вы думаете, где их можно использовать?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детей -это рамки для фотографий, сувениры, медальоны, подставки для карандашей и т.д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я вам расскажу об истории возникновения мукосольки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10319"/>
            <a:ext cx="345959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459594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193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D0F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9918" y="602956"/>
            <a:ext cx="29084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267766"/>
            <a:ext cx="4950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 Севере, в хлебосольных и приветливых поморских домах на видных местах всегда стояли рукотворные диковины в виде маленьких фигурок людей, животных и птиц. Это мукосольки - поделки из муки и соли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старину такие игрушки служили оберегами. Они оберегали людей и защищали от неприятностей. Чтобы оберег был сильным его нужно делать от всей души и представлять того человека, которому он предназначен.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с вами сделаем мукосольки - обереги для своих близких. Прежде чем приступить к работе, давайте с вами сделаем разминку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ногами топ - топ,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руками  хлоп - хлоп,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глазами  миг - миг,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плечами  чик - чик,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- туда, два - туда,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Повернись вокруг себя,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 з- присели, два - привстали,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кверху все подняли,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- два, раз - два,</a:t>
            </a:r>
            <a:b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работу нам пора!</a:t>
            </a:r>
          </a:p>
        </p:txBody>
      </p:sp>
      <p:pic>
        <p:nvPicPr>
          <p:cNvPr id="6146" name="Picture 2" descr="https://img1.liveinternet.ru/images/attach/c/2/70/658/70658459_kotuy_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00" y="1305342"/>
            <a:ext cx="2718048" cy="246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modernplace.ru/wp-content/uploads/2018/11/podelki-iz-testa-16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99" y="3919628"/>
            <a:ext cx="2718049" cy="280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videohandmade.ru/wp-content/uploads/2019/04/1399537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806" y="4541362"/>
            <a:ext cx="1757699" cy="148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img0.liveinternet.ru/images/attach/c/9/108/416/108416986_large_im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997" y="4314051"/>
            <a:ext cx="1728192" cy="20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3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3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1556792"/>
            <a:ext cx="5400600" cy="378565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садятся за столы, на которых приготовлены доски, стеки, тесто и формочки, украшения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вам рассмотреть образцы мукосолек - оберегов. Обратите внимание, что узор можно сделать из различных предметов - бисера, цветных ниток, пуговиц.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 придать с помощью специальных формочек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вместе назовем этапы работы.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поэтапно показывают движения руками в воздухе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Скатываем тесто круговыми движениями и получаем шар.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Сплющиваем шар между ладонями, придавая форму диска.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Выдавливаем формочкой нужную фигуру, убираем лишнее тесто.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Выкладываем узор из различных предметов и слегка вдавливаем.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Пластмассовой трубочкой делаем отверстие для шнура.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476672"/>
            <a:ext cx="290842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8148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6336704" cy="1143000"/>
          </a:xfrm>
          <a:solidFill>
            <a:schemeClr val="bg1">
              <a:alpha val="83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с детьми и родителями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«Подкова </a:t>
            </a:r>
            <a:r>
              <a:rPr lang="ru-RU" sz="3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счастье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336704" cy="4525963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pPr marL="0" indent="446088" algn="just">
              <a:lnSpc>
                <a:spcPct val="150000"/>
              </a:lnSpc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всесторонне развитой личности – это общая задача и родителей, и педагогов.</a:t>
            </a:r>
            <a:r>
              <a:rPr 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решить, грамотно используя духовную культуру наших предков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знания, опыт. Всё начинается с изучения детьми устного народного творчества, знакомства с народными обрядами и обычаями.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2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97" y="459106"/>
            <a:ext cx="4084903" cy="320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6672"/>
            <a:ext cx="4144344" cy="319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14" y="3933056"/>
            <a:ext cx="4108286" cy="257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4144344" cy="257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987824" y="218818"/>
            <a:ext cx="42484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к ходу проведения  работы)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9475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rgbClr val="FFFFC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5256584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Чтобы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ручки хорошо лепили, давайте их разомнем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тетешки  (пекут пироги)</a:t>
            </a:r>
          </a:p>
          <a:p>
            <a:pPr marL="0" indent="0" algn="ctr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Испекла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бабка лепешки </a:t>
            </a:r>
          </a:p>
          <a:p>
            <a:pPr marL="0" indent="0" algn="ctr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Медом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поливала (потирают ладонь друг о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другакруговыми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ctr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Маком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посыпала (щипоточки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пальцами)Девочкам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давала (показывают открытые ладошки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 ваших ладошках по солнышку, которое будет греть ваши ручки. С хорошим настроением я приглашаю вас приступить к работе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77800"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приступают к работе.</a:t>
            </a:r>
          </a:p>
          <a:p>
            <a:pPr marL="0" indent="177800"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лепки педагог осуществляет индивидуальную помощь детям. Звучит спокойная музыка.</a:t>
            </a:r>
          </a:p>
          <a:p>
            <a:pPr marL="0" indent="177800"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выполнения работы, дети выставляют свои поделки на общий стол.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готовы наши мукосольки. Давайте их рассмотрим.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рассматривают)</a:t>
            </a:r>
          </a:p>
          <a:p>
            <a:pPr marL="0" indent="17780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Вам понравилось делать мукосольки - обереги?</a:t>
            </a:r>
          </a:p>
          <a:p>
            <a:pPr marL="0" indent="17780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-Вы испытывали затруднения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звучат ответы детей).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464737"/>
            <a:ext cx="29084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  <a:endParaRPr lang="ru-RU" sz="1200" dirty="0"/>
          </a:p>
        </p:txBody>
      </p:sp>
      <p:pic>
        <p:nvPicPr>
          <p:cNvPr id="2" name="Picture 2" descr="Картинки по запросу &quot;дети лепя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3456384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2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2736304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33891"/>
            <a:ext cx="2699792" cy="518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833891"/>
            <a:ext cx="3096344" cy="518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03848" y="321204"/>
            <a:ext cx="35318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57478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3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599330"/>
            <a:ext cx="4506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подковы вместе с родителями</a:t>
            </a:r>
            <a:endParaRPr lang="ru-RU" sz="1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96" y="1484784"/>
            <a:ext cx="3769856" cy="46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4783"/>
            <a:ext cx="3888432" cy="468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52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599330"/>
            <a:ext cx="4506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подковы вместе с родителями</a:t>
            </a:r>
            <a:endParaRPr lang="ru-RU" sz="1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888431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49" y="1556792"/>
            <a:ext cx="3762983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204" y="1317559"/>
            <a:ext cx="3698235" cy="4847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80928" y="599330"/>
            <a:ext cx="4506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подковы вместе с родителями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17559"/>
            <a:ext cx="3816424" cy="4847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16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888432" cy="430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80928" y="599330"/>
            <a:ext cx="4506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подковы вместе с родителями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45" y="1412776"/>
            <a:ext cx="3744416" cy="430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3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3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599330"/>
            <a:ext cx="4506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работы)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подковы вместе с родителями</a:t>
            </a:r>
            <a:endParaRPr lang="ru-RU" sz="1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2" y="1340768"/>
            <a:ext cx="385242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939411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1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CCFFC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980728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 к ходу проведения работы)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подковы вместе с родителями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423" y="1988840"/>
            <a:ext cx="3240360" cy="420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456384" cy="4176463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3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558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8064896" cy="5112568"/>
          </a:xfrm>
        </p:spPr>
        <p:txBody>
          <a:bodyPr>
            <a:normAutofit/>
          </a:bodyPr>
          <a:lstStyle/>
          <a:p>
            <a:pPr marL="0" indent="361950">
              <a:buNone/>
            </a:pP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нескольким детям рассказать о самой красивой и аккуратной поделке.</a:t>
            </a:r>
          </a:p>
          <a:p>
            <a:pPr marL="0" indent="36195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теперь пусть каждый расскажет о том, кому он подарит свою мукосольку и какие слова при этом скажет. (ответы детей)</a:t>
            </a:r>
          </a:p>
          <a:p>
            <a:pPr marL="0" indent="36195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Давайте вместе подуем на наши поделки и передадим им нашу доброту!</a:t>
            </a:r>
          </a:p>
          <a:p>
            <a:pPr marL="0" indent="36195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Наша работа ещё не завершена. Когда наши поделки хорошенько высохнут, мы проденем веревочку и по желанию раскрасим красками.</a:t>
            </a:r>
          </a:p>
          <a:p>
            <a:pPr marL="0" indent="36195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Наше занятие подошло к концу. </a:t>
            </a:r>
          </a:p>
          <a:p>
            <a:pPr marL="0" indent="361950">
              <a:buNone/>
            </a:pP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Звучит заключительная музыка. Дети идут мыть руки и убирать рабочие места.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202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3573016"/>
            <a:ext cx="57606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6088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 многофункциональны, специфичны, эмоционально насыщены, поэтому на их фоне социальное развитие ребенка идет более успешно. Бережно передаваемые из рода в род традиции выполняют роль исторической памяти, осуществляя связь поколений. Главное, чтобы семейные традиции способствовали упорядочению взаимоотношений родителей и детей.</a:t>
            </a:r>
          </a:p>
        </p:txBody>
      </p:sp>
    </p:spTree>
    <p:extLst>
      <p:ext uri="{BB962C8B-B14F-4D97-AF65-F5344CB8AC3E}">
        <p14:creationId xmlns:p14="http://schemas.microsoft.com/office/powerpoint/2010/main" val="167260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31840" y="188640"/>
            <a:ext cx="5400600" cy="4896544"/>
          </a:xfrm>
          <a:prstGeom prst="rect">
            <a:avLst/>
          </a:prstGeom>
          <a:solidFill>
            <a:srgbClr val="CCFF66">
              <a:alpha val="89000"/>
            </a:srgbClr>
          </a:solidFill>
          <a:ln cap="rnd">
            <a:beve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u="sng" dirty="0"/>
          </a:p>
          <a:p>
            <a:pPr algn="ctr"/>
            <a:r>
              <a:rPr lang="ru-RU" sz="1600" b="1" u="sng" dirty="0" smtClean="0"/>
              <a:t>ПРИЛОЖЕНИЕ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молодец без лошади, как без крыльев птица.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работает как лошадь.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Прыгнул бы на коняшку, да ножки коротки.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Кобыла с волком тягались – хвост, да грива остались.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Жеребенок много играет – к дождю.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 спит стоя – к холоду, ложится – к теплу.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4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00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23026" y="2004775"/>
            <a:ext cx="2088232" cy="3103218"/>
          </a:xfrm>
          <a:prstGeom prst="rect">
            <a:avLst/>
          </a:prstGeom>
          <a:pattFill prst="pct25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77500" lnSpcReduction="20000"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тучи, тучи. Тучи,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Скачет конь большой, могучий,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горы скачет он,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верит – выйди вон!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Гоп-гоп! Ну, скачи в галоп!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лети конь, скоро, скоро,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речки, через горы!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Все-таки в галоп, гоп-гоп!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наших у ворот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озеро воды.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 коня поил,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воротечкам приводил.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вереюшке привязал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девке приказал: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«Красна девица – душа!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Сбереги добра коня.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сорвал бы повода,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сломал бы удила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1600" dirty="0"/>
              <a:t/>
            </a:r>
            <a:br>
              <a:rPr lang="ru-RU" sz="1600" dirty="0"/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3621301" y="2004774"/>
            <a:ext cx="2102827" cy="3105189"/>
          </a:xfrm>
          <a:prstGeom prst="rect">
            <a:avLst/>
          </a:prstGeom>
          <a:pattFill prst="ltDnDiag">
            <a:fgClr>
              <a:schemeClr val="tx2">
                <a:lumMod val="40000"/>
                <a:lumOff val="60000"/>
              </a:schemeClr>
            </a:fgClr>
            <a:bgClr>
              <a:schemeClr val="bg1"/>
            </a:bgClr>
          </a:patt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Цок, цок,цок,цок!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лошадка – серый бок!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копытцем постучу,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хочешь, прокачу!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Посмотри, как я красива.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 и хвост, и грива.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Цок, цок, цок, цок!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лошадка – серый бок!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Гори, гори ярко,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Придет Захарка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сивке, на бурке,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вещем каурке.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5718699" y="2004775"/>
            <a:ext cx="2030819" cy="3105189"/>
          </a:xfrm>
          <a:prstGeom prst="rect">
            <a:avLst/>
          </a:prstGeom>
          <a:pattFill prst="pct20">
            <a:fgClr>
              <a:srgbClr val="FFFF00"/>
            </a:fgClr>
            <a:bgClr>
              <a:schemeClr val="bg1"/>
            </a:bgClr>
          </a:pattFill>
          <a:ln>
            <a:solidFill>
              <a:schemeClr val="accent1">
                <a:alpha val="93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Из-за леса, из-за гор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Едет дедушка Егор.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 на лошадке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красной шапке.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Дождик, дождик посильней,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Загони во двор коней!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кони вороные,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них гривы золотые.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по полю бегут</a:t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Радугу-дугу несут!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98555" y="1635443"/>
            <a:ext cx="2246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песенки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4595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3000" t="53000" r="15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3024336"/>
          </a:xfrm>
          <a:solidFill>
            <a:schemeClr val="bg1">
              <a:alpha val="84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«Похвала полезна хотя бы потому, что укрепляет нас в доброжелательных намерениях», - писал Ф. Ларошфуко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(знаменитый французский писатель – моралист)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нашем детском саду мы помним об этом и всегда благодарим родителей за их работу.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Соприкосновение детей с народной культурой,   народными традициями, обрядами обогащает ребёнка духовно, воспитывает чувство гордости за свой народ и свою Родину, поддерживает интерес к истории и культуре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8000" r="-2000" b="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332656"/>
            <a:ext cx="4032448" cy="1656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спасибо за внимание!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6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330" y="2564904"/>
            <a:ext cx="8712967" cy="2554545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 wrap="square">
            <a:spAutoFit/>
          </a:bodyPr>
          <a:lstStyle/>
          <a:p>
            <a:pPr indent="4460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культуре русского народа всегда жили традиции изготовления предметов своими руками. Сегодня возрождается интерес к русскому народному творчеству. Взрослые все активнее приобщают детей к национальной культуре. Приобщение детей к русской народной культуре является на сегодня актуальной темой. Детям обязательно нужно знать историю своего народа, его традиции, культуру, промыслы. Общение детей с произведениями народного творчества очень важно для художественного развития дошкольников. На занятиях по изобразительной деятельности дошкольники знакомятся с разными видами росписи: дымковской, филимоновской, полхов – майданской, хохломской. На основе этих знаний они могут расписать дымковскую барышню, коня, козлика или свистульку, а как ярка и своеобразна, может быть филимоновская игрушка. В нашей стране много традиций. </a:t>
            </a:r>
          </a:p>
        </p:txBody>
      </p:sp>
    </p:spTree>
    <p:extLst>
      <p:ext uri="{BB962C8B-B14F-4D97-AF65-F5344CB8AC3E}">
        <p14:creationId xmlns:p14="http://schemas.microsoft.com/office/powerpoint/2010/main" val="60874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268760"/>
            <a:ext cx="5310336" cy="3785652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pPr indent="4460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доме можно увидеть предметы отражающие русские ремесла. Это могут быть и сувениры, и кухонная утварь и игрушки. Одним самым известным сувениром является  - подкова. Это один из самых древнейших талисманов удачи, успеха и богатства. Есть такая легенда, что в давние времена, незаметно для всех по земле ходил бог, приняв облик коня. Споткнувшись о камень, он потерял подкову с задней ноги. Эту подкову нашла старуха, как только она ее подняла, то сразу же превратилась в красавицу. Это было ее самое заветное желание. И пока подкова была с ней, она оставалась молодой и красивой до тех пор, пока по рассеянности не потеряла свой божественный подарок. Подкову нашел другой человек, сбылась и его мечта. С тех пор приносит подкова счастье всем людям. </a:t>
            </a:r>
          </a:p>
        </p:txBody>
      </p:sp>
    </p:spTree>
    <p:extLst>
      <p:ext uri="{BB962C8B-B14F-4D97-AF65-F5344CB8AC3E}">
        <p14:creationId xmlns:p14="http://schemas.microsoft.com/office/powerpoint/2010/main" val="340938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2376264"/>
          </a:xfrm>
        </p:spPr>
        <p:txBody>
          <a:bodyPr>
            <a:normAutofit/>
          </a:bodyPr>
          <a:lstStyle/>
          <a:p>
            <a:pPr indent="357188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знания,  умения, традиции и культура русских людей издревле передавались  от поколения к поколению, а если эта цепочка прервется на каком то этапе, то будет потерян целый пласт культуры русского народа. Поэтому, задумывая провести вместе с детьми и родителями, совместное творчество по изготовлению «Подковы на счастье» мы, конечно же, сначала познакомили родителей с  разнообразными русскими традициями и промыслами: кто то вспомнил забытое, а кто- то познакомился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Далее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рассказали о талисмане «Подкова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Вот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 этом было сказано в «Книге Потаенного Древа Жизни»: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Чаша Светлая, где Счастье живет, Добра Обитель, Знак Защиты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417529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D0FC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548680"/>
            <a:ext cx="4968551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60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легенда заканчивается такими словами: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6088"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6088" algn="ct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подкову на дороге подберет, пусть в дом ее принесет и сторожем у входа поставит. Она счастье привадит, а горе отвадит. Притянет достаток и здоровье, а людей недобрых не пропустит и горю дорогу заступит. Подкову надобно любить и почитать, говорить с ней, как с родной матушкой, и просить, как родного батюшку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446088" algn="just"/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60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раздали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подготовленное: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керапласт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(керамическая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для моделирования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доска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работы, колпачки, вода, краска гуашь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446088"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60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Ушинский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связи педагогики с фольклором писал, что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6088"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6088" algn="ct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«…всякий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 в своей литературе, начиная песней, пословицей, сказкой и оканчивая драмой и романом, выражает свои убеждения в том, каким должен быть человек по его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понятию.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каждого народа преследует свой особый идеал, отражает в себе характер самого народа и развивается вместе с его развитием».</a:t>
            </a:r>
            <a:r>
              <a:rPr lang="ru-RU" i="1" dirty="0"/>
              <a:t> </a:t>
            </a:r>
          </a:p>
        </p:txBody>
      </p:sp>
      <p:pic>
        <p:nvPicPr>
          <p:cNvPr id="3074" name="Picture 2" descr="Картинки по запросу &quot;рамка дом и подков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56" y="3564891"/>
            <a:ext cx="1621954" cy="188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&quot;рамка дом и подков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052736"/>
            <a:ext cx="1584176" cy="189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&quot;рамка дом и подкова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64889"/>
            <a:ext cx="1584176" cy="188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&quot;рамка дом и подкова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56" y="1051231"/>
            <a:ext cx="1621954" cy="189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8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12697"/>
            <a:ext cx="7992888" cy="6186309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>
            <a:spAutoFit/>
          </a:bodyPr>
          <a:lstStyle/>
          <a:p>
            <a:pPr indent="5429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 опыта работы мы знаем, что родители наиболее охотно идут на контакт, выражают желание сотрудничать с детским садом именно тогда, когда речь идет непосредственно об их ребенке. Все, что связано с конкретным ребенком, вызывает неподдельный интерес. Именно этот интерес мы используем при организации выставок поделок, конкурсов рисунков, в создании фотогазет.</a:t>
            </a:r>
          </a:p>
          <a:p>
            <a:pPr indent="5429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 родители и ребята активно участвуют в творческих конкурсах и выставках. У многих родителей открылись скрытые таланты, о которых они не подозревали. Родители проявляют интерес, увлекаются, создают много разнообразных совместных с детьми поделок.</a:t>
            </a:r>
          </a:p>
          <a:p>
            <a:pPr indent="54292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Удивляет неиссякаемая фантазия родителей и детей, неповторимость каждой поделки. Все выполненные работы отличаются разнообразием использованного материала, техникой исполнения. Пусть основной труд по изготовлению таких поделок часто лежит на старших членах семьи, но дети с каждой последующей поделкой вносят больше своего личного трудового участия и очень гордятся результатом совместного с родителями творчества. Радует, что ребята с уважением рассматривают работы, сделанные другими семьями. Кроме того, дети всегда открыто радуются поощрительным призам за активное участие в конкурсе. Хотелось бы сказать об одном важном моменте в системе работы с родителями. Каждый человек, сделав  какую  –  нибудь  работу, нуждается в оценке своего труда, в этом нуждаются и наши родители.</a:t>
            </a:r>
          </a:p>
        </p:txBody>
      </p:sp>
    </p:spTree>
    <p:extLst>
      <p:ext uri="{BB962C8B-B14F-4D97-AF65-F5344CB8AC3E}">
        <p14:creationId xmlns:p14="http://schemas.microsoft.com/office/powerpoint/2010/main" val="44839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9953" y="1052736"/>
            <a:ext cx="6397684" cy="165618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     ЦЕНТР     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 РЕБЕНКА 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 №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«ОРЛЕНОК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ОКПО      47385496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ОГРН 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1115047016930,  </a:t>
            </a: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ИНН/КПП     5025031881/504701001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141730 г</a:t>
            </a: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Лобня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ул.Чкалова,д.8                                                     тел/факс: 577-00-37  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orlenok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.12@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mail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6467" y="2683125"/>
            <a:ext cx="5832648" cy="1753987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занятия     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старшей логопедической группе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«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Кораблик»</a:t>
            </a:r>
            <a:endParaRPr lang="ru-RU" sz="1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Подкова счастья» </a:t>
            </a:r>
            <a:endParaRPr lang="ru-RU" sz="1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349594"/>
            <a:ext cx="4848704" cy="892552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логопедической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№7 «Кораблик»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Недосекина Александра Александровна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82297" y="6165304"/>
            <a:ext cx="1500988" cy="369332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Лобня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617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1442</Words>
  <Application>Microsoft Office PowerPoint</Application>
  <PresentationFormat>Экран (4:3)</PresentationFormat>
  <Paragraphs>138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    МУНИЦИПАЛЬНОЕ БЮДЖЕТНОЕ ДОШКОЛЬНОЕ  ОБРАЗОВАТЕЛЬНОЕ УЧРЕЖДЕНИЕ       ЦЕНТР      РАЗВИТИЯ  РЕБЕНКА  – ДЕТСКИЙ  САД №12 «ОРЛЕНОК»  ОКПО      47385496 , ОГРН  1115047016930,  ИНН/КПП     5025031881/504701001  МО 141730 г. Лобня, ул.Чкалова,д.8                                                     тел/факс: 577-00-37                                                                                                          e-mail: orlenok.12@mail.ru </vt:lpstr>
      <vt:lpstr>Совместное творчество с детьми и родителями  «Подкова на счастье»</vt:lpstr>
      <vt:lpstr>Презентация PowerPoint</vt:lpstr>
      <vt:lpstr>Презентация PowerPoint</vt:lpstr>
      <vt:lpstr>Презентация PowerPoint</vt:lpstr>
      <vt:lpstr>Все знания,  умения, традиции и культура русских людей издревле передавались  от поколения к поколению, а если эта цепочка прервется на каком то этапе, то будет потерян целый пласт культуры русского народа. Поэтому, задумывая провести вместе с детьми и родителями, совместное творчество по изготовлению «Подковы на счастье» мы, конечно же, сначала познакомили родителей с  разнообразными русскими традициями и промыслами: кто то вспомнил забытое, а кто- то познакомился впервые.        Далее рассказали о талисмане «Подкова».         Вот что об этом было сказано в «Книге Потаенного Древа Жизни»:  «Чаша Светлая, где Счастье живет, Добра Обитель, Знак Защиты.</vt:lpstr>
      <vt:lpstr>Презентация PowerPoint</vt:lpstr>
      <vt:lpstr>Презентация PowerPoint</vt:lpstr>
      <vt:lpstr>    МУНИЦИПАЛЬНОЕ БЮДЖЕТНОЕ ДОШКОЛЬНОЕ  ОБРАЗОВАТЕЛЬНОЕ УЧРЕЖДЕНИЕ       ЦЕНТР      РАЗВИТИЯ  РЕБЕНКА  – ДЕТСКИЙ  САД №12 «ОРЛЕНОК»  ОКПО      47385496 , ОГРН  1115047016930,  ИНН/КПП     5025031881/504701001  МО 141730 г. Лобня, ул.Чкалова,д.8                                                     тел/факс: 577-00-37                                                                                                          e-mail: orlenok.12@mail.ru </vt:lpstr>
      <vt:lpstr>Воспитатель МБДОУ ЦРР  № 12 «Орленок»  г. Лобня, февраль 2020 год: Недосекина Александра Александровна  Участники проекта: дети старшей группы, родители воспитанников, воспитатель группы.             </vt:lpstr>
      <vt:lpstr> Цель:  1.Познакомить детей с народными представлениями о волшебной силе лошадей; 2. Закрепить знания у детей русского народного фольклора (загадки, потешки, пословицы, поговорки о лошадях);  3. Расширять представления детей о таком виде декоративно-прикладного искусства, как лепка из солёного теста.  </vt:lpstr>
      <vt:lpstr>Презентация PowerPoint</vt:lpstr>
      <vt:lpstr>Презентация PowerPoint</vt:lpstr>
      <vt:lpstr>Презентация PowerPoint</vt:lpstr>
      <vt:lpstr>Презентация PowerPoint</vt:lpstr>
      <vt:lpstr>   (продолжение к ходу проведения работы)  - Знаете, лошади бывают различных цветов, а если говорить правильно, то разных мастей.  Черная – вороная, рыжая – каурая, серая с темными пятнами – кони в яблоках (показ иллюстраций или игрушек).   - Лошадей обижать нельзя. Если ты к ним хорошо относишься, ухаживаешь за ними, то и лошади станут тебе хорошими помощниками. Как люди ухаживали за лошадьми? (кормили, поили, мыли, расчесывали гриву, купали, выгоняли на луга, строили для них конюшни, заготавливали для них корм, водили к ветеринару и т.д.)   - А чтобы лошадь не мерзла в холода, хозяин надевал на нее попону (накидка из ткани) – показать.   - </vt:lpstr>
      <vt:lpstr>(продолжение к ходу проведения работы)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«Похвала полезна хотя бы потому, что укрепляет нас в доброжелательных намерениях», - писал Ф. Ларошфуко (знаменитый французский писатель – моралист).  В нашем детском саду мы помним об этом и всегда благодарим родителей за их работу.     Соприкосновение детей с народной культурой,   народными традициями, обрядами обогащает ребёнка духовно, воспитывает чувство гордости за свой народ и свою Родину, поддерживает интерес к истории и культуре.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      ЦЕНТР      РАЗВИТИЯ  РЕБЕНКА  – ДЕТСКИЙ  САД №12 «ОРЛЕНОК»  ОКПО      47385496  , ОГРН  1115047016930 ,  ИНН/КПП     5025031881/504701001  МО 141730 г.Лобня, ул.Чкалова,д.8                                                     тел/факс: 577-00-37                                                                                                          e-mail: orlenok.12@mail.ru</dc:title>
  <dc:creator>Семенова Екатерина Леонидовна</dc:creator>
  <cp:lastModifiedBy>Константин</cp:lastModifiedBy>
  <cp:revision>353</cp:revision>
  <dcterms:created xsi:type="dcterms:W3CDTF">2019-04-23T10:58:27Z</dcterms:created>
  <dcterms:modified xsi:type="dcterms:W3CDTF">2020-02-09T11:16:20Z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2523589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