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21.png" ContentType="image/png"/>
  <Override PartName="/ppt/media/image6.jpeg" ContentType="image/jpeg"/>
  <Override PartName="/ppt/media/image31.png" ContentType="image/pn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png" ContentType="image/png"/>
  <Override PartName="/ppt/media/image15.jpeg" ContentType="image/jpeg"/>
  <Override PartName="/ppt/media/image16.jpeg" ContentType="image/jpeg"/>
  <Override PartName="/ppt/media/image17.jpeg" ContentType="image/jpeg"/>
  <Override PartName="/ppt/media/image18.png" ContentType="image/png"/>
  <Override PartName="/ppt/media/image19.jpeg" ContentType="image/jpeg"/>
  <Override PartName="/ppt/media/image20.png" ContentType="image/pn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png" ContentType="image/pn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2.jpeg" ContentType="image/jpeg"/>
  <Override PartName="/ppt/media/image33.png" ContentType="image/png"/>
  <Override PartName="/ppt/media/image34.jpeg" ContentType="image/jpeg"/>
  <Override PartName="/ppt/media/image3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9" Type="http://schemas.openxmlformats.org/officeDocument/2006/relationships/image" Target="../media/image13.jpeg"/><Relationship Id="rId10" Type="http://schemas.openxmlformats.org/officeDocument/2006/relationships/image" Target="../media/image14.png"/><Relationship Id="rId1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png"/><Relationship Id="rId6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png"/><Relationship Id="rId3" Type="http://schemas.openxmlformats.org/officeDocument/2006/relationships/image" Target="../media/image34.jpe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2"/>
          <p:cNvSpPr/>
          <p:nvPr/>
        </p:nvSpPr>
        <p:spPr>
          <a:xfrm>
            <a:off x="504000" y="132660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>
            <a:off x="-22320" y="0"/>
            <a:ext cx="10101240" cy="5706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-22320" y="0"/>
            <a:ext cx="10101240" cy="566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-14040" y="0"/>
            <a:ext cx="10092960" cy="5758200"/>
          </a:xfrm>
          <a:prstGeom prst="rect">
            <a:avLst/>
          </a:prstGeom>
          <a:ln>
            <a:noFill/>
          </a:ln>
        </p:spPr>
      </p:pic>
      <p:pic>
        <p:nvPicPr>
          <p:cNvPr id="81" name="" descr=""/>
          <p:cNvPicPr/>
          <p:nvPr/>
        </p:nvPicPr>
        <p:blipFill>
          <a:blip r:embed="rId2"/>
          <a:srcRect l="0" t="3973" r="0" b="0"/>
          <a:stretch/>
        </p:blipFill>
        <p:spPr>
          <a:xfrm>
            <a:off x="6048000" y="1830600"/>
            <a:ext cx="3454200" cy="2848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-14040" y="0"/>
            <a:ext cx="10092960" cy="5710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78920" cy="5653800"/>
          </a:xfrm>
          <a:prstGeom prst="rect">
            <a:avLst/>
          </a:prstGeom>
          <a:ln>
            <a:noFill/>
          </a:ln>
        </p:spPr>
      </p:pic>
      <p:pic>
        <p:nvPicPr>
          <p:cNvPr id="86" name="" descr=""/>
          <p:cNvPicPr/>
          <p:nvPr/>
        </p:nvPicPr>
        <p:blipFill>
          <a:blip r:embed="rId2"/>
          <a:stretch/>
        </p:blipFill>
        <p:spPr>
          <a:xfrm>
            <a:off x="293400" y="1296000"/>
            <a:ext cx="2225520" cy="2014920"/>
          </a:xfrm>
          <a:prstGeom prst="rect">
            <a:avLst/>
          </a:prstGeom>
          <a:ln>
            <a:noFill/>
          </a:ln>
        </p:spPr>
      </p:pic>
      <p:pic>
        <p:nvPicPr>
          <p:cNvPr id="87" name="" descr=""/>
          <p:cNvPicPr/>
          <p:nvPr/>
        </p:nvPicPr>
        <p:blipFill>
          <a:blip r:embed="rId3"/>
          <a:stretch/>
        </p:blipFill>
        <p:spPr>
          <a:xfrm>
            <a:off x="2701080" y="1296000"/>
            <a:ext cx="2193840" cy="2014920"/>
          </a:xfrm>
          <a:prstGeom prst="rect">
            <a:avLst/>
          </a:prstGeom>
          <a:ln>
            <a:noFill/>
          </a:ln>
        </p:spPr>
      </p:pic>
      <p:pic>
        <p:nvPicPr>
          <p:cNvPr id="88" name="" descr=""/>
          <p:cNvPicPr/>
          <p:nvPr/>
        </p:nvPicPr>
        <p:blipFill>
          <a:blip r:embed="rId4"/>
          <a:stretch/>
        </p:blipFill>
        <p:spPr>
          <a:xfrm>
            <a:off x="5040000" y="1368000"/>
            <a:ext cx="2230920" cy="1942920"/>
          </a:xfrm>
          <a:prstGeom prst="rect">
            <a:avLst/>
          </a:prstGeom>
          <a:ln>
            <a:noFill/>
          </a:ln>
        </p:spPr>
      </p:pic>
      <p:pic>
        <p:nvPicPr>
          <p:cNvPr id="89" name="" descr=""/>
          <p:cNvPicPr/>
          <p:nvPr/>
        </p:nvPicPr>
        <p:blipFill>
          <a:blip r:embed="rId5"/>
          <a:stretch/>
        </p:blipFill>
        <p:spPr>
          <a:xfrm>
            <a:off x="7560000" y="1368000"/>
            <a:ext cx="2158920" cy="194292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6"/>
          <a:stretch/>
        </p:blipFill>
        <p:spPr>
          <a:xfrm>
            <a:off x="293400" y="3456000"/>
            <a:ext cx="2225520" cy="2014920"/>
          </a:xfrm>
          <a:prstGeom prst="rect">
            <a:avLst/>
          </a:prstGeom>
          <a:ln>
            <a:noFill/>
          </a:ln>
        </p:spPr>
      </p:pic>
      <p:pic>
        <p:nvPicPr>
          <p:cNvPr id="91" name="" descr=""/>
          <p:cNvPicPr/>
          <p:nvPr/>
        </p:nvPicPr>
        <p:blipFill>
          <a:blip r:embed="rId7"/>
          <a:stretch/>
        </p:blipFill>
        <p:spPr>
          <a:xfrm>
            <a:off x="2736000" y="3528000"/>
            <a:ext cx="2158920" cy="194292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8"/>
          <a:srcRect l="12960" t="0" r="1851" b="0"/>
          <a:stretch/>
        </p:blipFill>
        <p:spPr>
          <a:xfrm>
            <a:off x="5184000" y="3528000"/>
            <a:ext cx="2122200" cy="1935360"/>
          </a:xfrm>
          <a:prstGeom prst="rect">
            <a:avLst/>
          </a:prstGeom>
          <a:ln>
            <a:noFill/>
          </a:ln>
        </p:spPr>
      </p:pic>
      <p:pic>
        <p:nvPicPr>
          <p:cNvPr id="93" name="" descr=""/>
          <p:cNvPicPr/>
          <p:nvPr/>
        </p:nvPicPr>
        <p:blipFill>
          <a:blip r:embed="rId9"/>
          <a:stretch/>
        </p:blipFill>
        <p:spPr>
          <a:xfrm>
            <a:off x="7560000" y="3528000"/>
            <a:ext cx="2230920" cy="1942920"/>
          </a:xfrm>
          <a:prstGeom prst="rect">
            <a:avLst/>
          </a:prstGeom>
          <a:ln>
            <a:noFill/>
          </a:ln>
        </p:spPr>
      </p:pic>
      <p:pic>
        <p:nvPicPr>
          <p:cNvPr id="94" name="" descr=""/>
          <p:cNvPicPr/>
          <p:nvPr/>
        </p:nvPicPr>
        <p:blipFill>
          <a:blip r:embed="rId10"/>
          <a:stretch/>
        </p:blipFill>
        <p:spPr>
          <a:xfrm>
            <a:off x="769320" y="162360"/>
            <a:ext cx="8589600" cy="566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78920" cy="566892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2"/>
          <a:stretch/>
        </p:blipFill>
        <p:spPr>
          <a:xfrm>
            <a:off x="648000" y="2376000"/>
            <a:ext cx="4174920" cy="2662920"/>
          </a:xfrm>
          <a:prstGeom prst="rect">
            <a:avLst/>
          </a:prstGeom>
          <a:ln>
            <a:noFill/>
          </a:ln>
        </p:spPr>
      </p:pic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>
            <a:off x="5256000" y="2376000"/>
            <a:ext cx="4174920" cy="2662920"/>
          </a:xfrm>
          <a:prstGeom prst="rect">
            <a:avLst/>
          </a:prstGeom>
          <a:ln>
            <a:noFill/>
          </a:ln>
        </p:spPr>
      </p:pic>
      <p:pic>
        <p:nvPicPr>
          <p:cNvPr id="99" name="" descr=""/>
          <p:cNvPicPr/>
          <p:nvPr/>
        </p:nvPicPr>
        <p:blipFill>
          <a:blip r:embed="rId4"/>
          <a:stretch/>
        </p:blipFill>
        <p:spPr>
          <a:xfrm>
            <a:off x="792000" y="74160"/>
            <a:ext cx="8589600" cy="566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32040" y="18000"/>
            <a:ext cx="10046880" cy="5650920"/>
          </a:xfrm>
          <a:prstGeom prst="rect">
            <a:avLst/>
          </a:prstGeom>
          <a:ln>
            <a:noFill/>
          </a:ln>
        </p:spPr>
      </p:pic>
      <p:sp>
        <p:nvSpPr>
          <p:cNvPr id="101" name="CustomShape 1"/>
          <p:cNvSpPr/>
          <p:nvPr/>
        </p:nvSpPr>
        <p:spPr>
          <a:xfrm>
            <a:off x="216000" y="334800"/>
            <a:ext cx="6622920" cy="48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Рецепты приготовления хлеба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2"/>
          <a:stretch/>
        </p:blipFill>
        <p:spPr>
          <a:xfrm>
            <a:off x="689760" y="1008000"/>
            <a:ext cx="4637160" cy="306000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3"/>
          <a:stretch/>
        </p:blipFill>
        <p:spPr>
          <a:xfrm>
            <a:off x="5328000" y="1008000"/>
            <a:ext cx="4910040" cy="3166920"/>
          </a:xfrm>
          <a:prstGeom prst="rect">
            <a:avLst/>
          </a:prstGeom>
          <a:ln>
            <a:noFill/>
          </a:ln>
        </p:spPr>
      </p:pic>
      <p:pic>
        <p:nvPicPr>
          <p:cNvPr id="104" name="" descr=""/>
          <p:cNvPicPr/>
          <p:nvPr/>
        </p:nvPicPr>
        <p:blipFill>
          <a:blip r:embed="rId4"/>
          <a:srcRect l="5853" t="25450" r="4692" b="21011"/>
          <a:stretch/>
        </p:blipFill>
        <p:spPr>
          <a:xfrm>
            <a:off x="792360" y="3384360"/>
            <a:ext cx="8422560" cy="179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92960" cy="566892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2"/>
          <a:stretch/>
        </p:blipFill>
        <p:spPr>
          <a:xfrm>
            <a:off x="646200" y="1906560"/>
            <a:ext cx="3601080" cy="313272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3"/>
          <a:stretch/>
        </p:blipFill>
        <p:spPr>
          <a:xfrm>
            <a:off x="4498560" y="1874880"/>
            <a:ext cx="5039280" cy="316728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4"/>
          <a:stretch/>
        </p:blipFill>
        <p:spPr>
          <a:xfrm>
            <a:off x="0" y="144000"/>
            <a:ext cx="10007280" cy="4312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1" name="" descr=""/>
          <p:cNvPicPr/>
          <p:nvPr/>
        </p:nvPicPr>
        <p:blipFill>
          <a:blip r:embed="rId1"/>
          <a:stretch/>
        </p:blipFill>
        <p:spPr>
          <a:xfrm>
            <a:off x="0" y="72000"/>
            <a:ext cx="10092960" cy="5668920"/>
          </a:xfrm>
          <a:prstGeom prst="rect">
            <a:avLst/>
          </a:prstGeom>
          <a:ln>
            <a:noFill/>
          </a:ln>
        </p:spPr>
      </p:pic>
      <p:pic>
        <p:nvPicPr>
          <p:cNvPr id="112" name="" descr=""/>
          <p:cNvPicPr/>
          <p:nvPr/>
        </p:nvPicPr>
        <p:blipFill>
          <a:blip r:embed="rId2"/>
          <a:stretch/>
        </p:blipFill>
        <p:spPr>
          <a:xfrm>
            <a:off x="504000" y="2952000"/>
            <a:ext cx="2879280" cy="2159280"/>
          </a:xfrm>
          <a:prstGeom prst="rect">
            <a:avLst/>
          </a:prstGeom>
          <a:ln>
            <a:noFill/>
          </a:ln>
        </p:spPr>
      </p:pic>
      <p:pic>
        <p:nvPicPr>
          <p:cNvPr id="113" name="" descr=""/>
          <p:cNvPicPr/>
          <p:nvPr/>
        </p:nvPicPr>
        <p:blipFill>
          <a:blip r:embed="rId3"/>
          <a:stretch/>
        </p:blipFill>
        <p:spPr>
          <a:xfrm>
            <a:off x="3672000" y="2952000"/>
            <a:ext cx="2735280" cy="2169720"/>
          </a:xfrm>
          <a:prstGeom prst="rect">
            <a:avLst/>
          </a:prstGeom>
          <a:ln>
            <a:noFill/>
          </a:ln>
        </p:spPr>
      </p:pic>
      <p:pic>
        <p:nvPicPr>
          <p:cNvPr id="114" name="" descr=""/>
          <p:cNvPicPr/>
          <p:nvPr/>
        </p:nvPicPr>
        <p:blipFill>
          <a:blip r:embed="rId4"/>
          <a:stretch/>
        </p:blipFill>
        <p:spPr>
          <a:xfrm>
            <a:off x="6645960" y="2952000"/>
            <a:ext cx="2929320" cy="2196720"/>
          </a:xfrm>
          <a:prstGeom prst="rect">
            <a:avLst/>
          </a:prstGeom>
          <a:ln>
            <a:noFill/>
          </a:ln>
        </p:spPr>
      </p:pic>
      <p:pic>
        <p:nvPicPr>
          <p:cNvPr id="115" name="" descr=""/>
          <p:cNvPicPr/>
          <p:nvPr/>
        </p:nvPicPr>
        <p:blipFill>
          <a:blip r:embed="rId5"/>
          <a:stretch/>
        </p:blipFill>
        <p:spPr>
          <a:xfrm>
            <a:off x="144000" y="360000"/>
            <a:ext cx="9719280" cy="4096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504000" y="74160"/>
            <a:ext cx="9070560" cy="124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92960" cy="5668920"/>
          </a:xfrm>
          <a:prstGeom prst="rect">
            <a:avLst/>
          </a:prstGeom>
          <a:ln>
            <a:noFill/>
          </a:ln>
        </p:spPr>
      </p:pic>
      <p:pic>
        <p:nvPicPr>
          <p:cNvPr id="118" name="" descr=""/>
          <p:cNvPicPr/>
          <p:nvPr/>
        </p:nvPicPr>
        <p:blipFill>
          <a:blip r:embed="rId2"/>
          <a:stretch/>
        </p:blipFill>
        <p:spPr>
          <a:xfrm>
            <a:off x="360000" y="360000"/>
            <a:ext cx="5614920" cy="4966920"/>
          </a:xfrm>
          <a:prstGeom prst="rect">
            <a:avLst/>
          </a:prstGeom>
          <a:ln>
            <a:noFill/>
          </a:ln>
        </p:spPr>
      </p:pic>
      <p:pic>
        <p:nvPicPr>
          <p:cNvPr id="119" name="" descr=""/>
          <p:cNvPicPr/>
          <p:nvPr/>
        </p:nvPicPr>
        <p:blipFill>
          <a:blip r:embed="rId3"/>
          <a:stretch/>
        </p:blipFill>
        <p:spPr>
          <a:xfrm>
            <a:off x="5975640" y="360000"/>
            <a:ext cx="3537000" cy="4716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Application>LibreOffice/6.0.1.1$Windows_X86_64 LibreOffice_project/60bfb1526849283ce2491346ed2aa51c465abfe6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2021-12-11T17:25:04Z</dcterms:created>
  <dc:creator/>
  <dc:description/>
  <dc:language>ru-RU</dc:language>
  <cp:lastModifiedBy/>
  <dcterms:modified xsi:type="dcterms:W3CDTF">2022-11-20T10:25:03Z</dcterms:modified>
  <cp:revision>14</cp:revision>
  <dc:subject/>
  <dc:title/>
</cp:coreProperties>
</file>