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3" r:id="rId3"/>
    <p:sldId id="281" r:id="rId4"/>
    <p:sldId id="274" r:id="rId5"/>
    <p:sldId id="271" r:id="rId6"/>
    <p:sldId id="265" r:id="rId7"/>
    <p:sldId id="266" r:id="rId8"/>
    <p:sldId id="267" r:id="rId9"/>
    <p:sldId id="268" r:id="rId10"/>
    <p:sldId id="269" r:id="rId11"/>
    <p:sldId id="272" r:id="rId12"/>
    <p:sldId id="275" r:id="rId13"/>
    <p:sldId id="282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17.11.2022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46332" y="188640"/>
            <a:ext cx="7632848" cy="3555104"/>
            <a:chOff x="1106939" y="-226765"/>
            <a:chExt cx="7165477" cy="464179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06939" y="-226765"/>
              <a:ext cx="7165477" cy="37372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  <a:cs typeface="Arial" charset="0"/>
                </a:rPr>
                <a:t>Мастер – класс  для родителей  «Лакомства для птиц»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56001" y="3932804"/>
              <a:ext cx="5084703" cy="48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  <p:pic>
        <p:nvPicPr>
          <p:cNvPr id="2054" name="Picture 6" descr="http://900igr.net/datai/okruzhajuschij-mir/Pereletnye-i-zimujuschie/0017-021-Zimnjaja-stolovaja-dlja-pti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18851"/>
            <a:ext cx="4852407" cy="259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3244334"/>
            <a:ext cx="52565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b="1" dirty="0" smtClean="0">
              <a:solidFill>
                <a:srgbClr val="0070C0"/>
              </a:solidFill>
            </a:endParaRPr>
          </a:p>
          <a:p>
            <a:pPr algn="ctr"/>
            <a:endParaRPr lang="ru-RU" altLang="ru-RU" b="1" dirty="0">
              <a:solidFill>
                <a:srgbClr val="0070C0"/>
              </a:solidFill>
            </a:endParaRPr>
          </a:p>
          <a:p>
            <a:pPr algn="ctr"/>
            <a:endParaRPr lang="ru-RU" altLang="ru-RU" b="1" dirty="0" smtClean="0">
              <a:solidFill>
                <a:srgbClr val="0070C0"/>
              </a:solidFill>
            </a:endParaRPr>
          </a:p>
          <a:p>
            <a:pPr algn="ctr"/>
            <a:endParaRPr lang="ru-RU" altLang="ru-RU" b="1" dirty="0">
              <a:solidFill>
                <a:srgbClr val="0070C0"/>
              </a:solidFill>
            </a:endParaRPr>
          </a:p>
          <a:p>
            <a:pPr algn="ctr"/>
            <a:endParaRPr lang="ru-RU" altLang="ru-RU" b="1" dirty="0" smtClean="0">
              <a:solidFill>
                <a:srgbClr val="0070C0"/>
              </a:solidFill>
            </a:endParaRPr>
          </a:p>
          <a:p>
            <a:pPr algn="ctr"/>
            <a:endParaRPr lang="ru-RU" altLang="ru-RU" b="1" dirty="0">
              <a:solidFill>
                <a:srgbClr val="0070C0"/>
              </a:solidFill>
            </a:endParaRPr>
          </a:p>
          <a:p>
            <a:pPr algn="ctr"/>
            <a:endParaRPr lang="ru-RU" altLang="ru-RU" b="1" dirty="0" smtClean="0">
              <a:solidFill>
                <a:srgbClr val="0070C0"/>
              </a:solidFill>
            </a:endParaRPr>
          </a:p>
          <a:p>
            <a:pPr algn="ctr"/>
            <a:endParaRPr lang="ru-RU" altLang="ru-RU" b="1" dirty="0">
              <a:solidFill>
                <a:srgbClr val="0070C0"/>
              </a:solidFill>
            </a:endParaRP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</a:rPr>
              <a:t> Составила: воспитатель высшей категории Кабанова Ксения Сергеевна</a:t>
            </a:r>
            <a:endParaRPr lang="ru-RU" alt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50616552580&amp;t=0&amp;plc=WEB&amp;tkn=*m0E3yoNh_jH0F_-dEkrx4GOp8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0485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7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50535810500&amp;t=0&amp;plc=WEB&amp;tkn=*iMJNe8WT_q8MaVEIbvQ74iZ0Xu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0485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3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124744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rgbClr val="0070C0"/>
                </a:solidFill>
              </a:rPr>
              <a:t> </a:t>
            </a:r>
            <a:endParaRPr lang="ru-RU" alt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32656"/>
            <a:ext cx="6984776" cy="441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b="1" u="sng" dirty="0">
              <a:solidFill>
                <a:srgbClr val="FF0000"/>
              </a:solidFill>
              <a:latin typeface="FlexySan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Некоторые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особенности подкормки птиц зимой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Необходимо соблюдать некоторые правила в кормлении: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Пополняйте кормушки ежедневно, причем желательно это делать по утрам, примерно, в одно и то же время.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Птицам противопоказаны обжаренные или подсоленные семена.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Нельзя подкармливать птиц крошками черного или ржаного хлеба, это может привезти к их гибели.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Лучше всего для кормления птиц подходят: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Просо, овес, пшеница, семена ,сало, мясо, сушеная рябина и боярышник -  Изготовление кормушки, наряду с подкормкой птиц, это воспитательный процесс и зачастую трудоемкий. Поэтому сегодня мы предлагаем, вам изготовить необычные кормушки для птиц совместно -  дети и родители. Для этой работы мы выбрали интересные и простые ингредиенты.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37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80920" cy="571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389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052736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6672"/>
            <a:ext cx="7272808" cy="558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b="1" u="sng" dirty="0" smtClean="0">
              <a:solidFill>
                <a:srgbClr val="FF0000"/>
              </a:solidFill>
              <a:latin typeface="FlexySans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FlexySans"/>
                <a:ea typeface="Calibri"/>
                <a:cs typeface="Times New Roman"/>
              </a:rPr>
              <a:t>Как </a:t>
            </a:r>
            <a:r>
              <a:rPr lang="ru-RU" b="1" u="sng" dirty="0">
                <a:solidFill>
                  <a:srgbClr val="FF0000"/>
                </a:solidFill>
                <a:latin typeface="FlexySans"/>
                <a:ea typeface="Calibri"/>
                <a:cs typeface="Times New Roman"/>
              </a:rPr>
              <a:t>сделать зерновую кормушку: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     </a:t>
            </a: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Сделайте на обычном листе бумаги образец будущей кормушки. Вырежьте ножницами и приложите к листу фанеры или плотного картона. Обведите карандашом.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При помощи ножниц или острого ножа вырежьте основание нужного размера (в виде квадрата, прямоугольника, круга или сердечка).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Края фанеры, если они острые, желательно зачистить мелкозернистой наждачной бумагой.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Заранее приготовьте корм – зерно должно быть сухим и чистым, а семечки – не солеными и сырыми. Птицам нельзя давать жареные семечки. Если у вас имеются сухарики, то их можно разломать на небольшие кусочки.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В основании сразу сделайте острым ножом или шилом отверстие и протяните веревку.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Теперь необходимо сделать природный «клей», чтобы закрепить наш корм. Берем одно яйцо (можно перепелиное, если размер кормушки небольшой), добавляем к яйцу 1 чайную ложку жидкого меда и 2 столовые ложки овсяной крупы (только не хлопьев!). Ингредиенты перемешиваются, для вязкости добавляется мука. Массу оставляют на полчаса, чтобы она настоялась.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Ответственный момент: на основу наносим наш «клей», присыпаем сверху зернами (нужно хорошенько их вдавливать), семечками и другим лакомством. Можно перемешать все ингредиенты и просто хорошо «обвалять» основу в зернах, а можно немного пофантазировать и сделать кормушку с узором.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FlexySans"/>
                <a:ea typeface="Calibri"/>
                <a:cs typeface="Times New Roman"/>
              </a:rPr>
              <a:t>Готовое лакомство для птиц нужно поставить в холодильник в сухое место на несколько часов, после чего кормушки для птиц разместите на ветках деревьев.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7868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74496"/>
            <a:ext cx="4572000" cy="39617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Покормите птиц зимой.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Пусть со всех концов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К вам слетятся, как домой,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Стайки на крыльцо.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Не богаты их корма.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Горсть зерна нужна,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Горсть одна —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И не страшна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Будет им зима.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Сколько гибнет их — не счесть,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Видеть тяжело.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2204864"/>
            <a:ext cx="4572000" cy="43157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А ведь в нашем сердце есть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И для птиц тепло.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Разве можно забывать: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Улететь могли,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А остались зимовать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Заодно с людьми.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Приучите птиц в мороз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 К своему окну,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Чтоб без песен не пришлось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Нам встречать весну.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ahoma"/>
                <a:ea typeface="Times New Roman"/>
                <a:cs typeface="Times New Roman"/>
              </a:rPr>
              <a:t>Александр Яшин. 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 descr="http://900igr.net/datai/okruzhajuschij-mir/Pereletnye-i-zimujuschie/0012-011-Zimujuschie-ptit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853" y="774496"/>
            <a:ext cx="169269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424" y="4736286"/>
            <a:ext cx="136815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52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764704"/>
            <a:ext cx="3879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026314"/>
            <a:ext cx="6408712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Актуальность.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Зима – очень трудное время для птиц, особенно если она морозна и снежна. Не найти птицам под снегом корма. Голодная птица сильно страдает от холода. Зимой день короткий, а чтобы выжить, не замерзнуть, пищи надо съесть гораздо больше, чем летом.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первую очередь надо заботиться о птицах – верных друзьях леса и сада. Не только летом, но и зимой, они целыми днями прыгают с ветки на ветку, ищут щели и трещины в коре, где прячутся насекомые. Если же веточки покрылись ледяной коркой, после оттепели или был сильный снегопад, их поиски бесполезны. Нужно подкармливать птиц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Проблема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Зимой нет ягод, семян, насекомых; птицам нечем питаться. Как же выживают в зимнее время наши младшие друзья – птицы? Чем мы можем помочь им в это трудное время?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4984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980728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388442"/>
            <a:ext cx="705678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11163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ru-RU" dirty="0"/>
              <a:t> </a:t>
            </a:r>
            <a:endParaRPr lang="ru-RU" dirty="0" smtClean="0"/>
          </a:p>
          <a:p>
            <a:pPr indent="411163" algn="just">
              <a:lnSpc>
                <a:spcPct val="90000"/>
              </a:lnSpc>
              <a:buClr>
                <a:schemeClr val="accent3"/>
              </a:buClr>
              <a:defRPr/>
            </a:pPr>
            <a:endParaRPr lang="ru-RU" b="1" dirty="0"/>
          </a:p>
          <a:p>
            <a:pPr indent="411163" algn="just">
              <a:lnSpc>
                <a:spcPct val="90000"/>
              </a:lnSpc>
              <a:buClr>
                <a:schemeClr val="accent3"/>
              </a:buClr>
              <a:defRPr/>
            </a:pPr>
            <a:endParaRPr lang="ru-RU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92696"/>
            <a:ext cx="7308812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рамках Всероссийского проекта каждый год проходит акция «Покормите птиц зимой!». Эта акция направлена на нравственно-экологическое воспитание детей. 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Поздняя осень и зима – трудный период в жизни птиц. Это время страшно птицам не холодом, а голодом. Доступной пищи становится всё меньше, но потребность в ней возрастает. Чтоб прокормиться и выжить многие птицы жмутся к человеческому жилью. Подкармливая птиц, люди помогают им пережить самое трудное время. При регулярном наблюдении за птицами дети узнают о жизни птиц, о различиях, повадках, об особенностях обитания в зимний период.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если мы постоянно будем заботиться о зимующих птицах, то сможем им помочь пережить холодный период года, а так же можно сохранить их численность.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856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50535762884&amp;t=0&amp;plc=WEB&amp;tkn=*bf2Wrr3ycToUEFbd84Y6fTYwOg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84887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5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50535764420&amp;t=0&amp;plc=WEB&amp;tkn=*Pj9qpRlsITThjZuqaQFyE-KA6j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89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50535766212&amp;t=0&amp;plc=WEB&amp;tkn=*QppTeB7TWVi5Ge8iaWP3SzWxrV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0485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69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50535769028&amp;t=0&amp;plc=WEB&amp;tkn=*QGeVY6wN3AGgUYvFvF4PU8D4NJ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7686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55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50535771332&amp;t=0&amp;plc=WEB&amp;tkn=*Vb6LrDgfGvioF247lEhX747T9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7686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545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Ксения</cp:lastModifiedBy>
  <cp:revision>68</cp:revision>
  <dcterms:created xsi:type="dcterms:W3CDTF">2014-07-06T18:18:01Z</dcterms:created>
  <dcterms:modified xsi:type="dcterms:W3CDTF">2022-11-17T20:32:42Z</dcterms:modified>
</cp:coreProperties>
</file>