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59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321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583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46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40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73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6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53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177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32CDD-F439-40A7-90F8-368B5554D946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80D89-673E-4DFF-A09E-E22FAAB4D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65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10096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Правила поведения воспитанных детей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в детском саду</a:t>
            </a:r>
          </a:p>
        </p:txBody>
      </p:sp>
      <p:pic>
        <p:nvPicPr>
          <p:cNvPr id="2050" name="Picture 2" descr="C:\Users\NITRO\Рабочий стол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90613"/>
            <a:ext cx="6242050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103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NITRO\Рабочий стол\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90613"/>
            <a:ext cx="6242050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224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ITRO\Рабочий стол\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90613"/>
            <a:ext cx="6242050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40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ITRO\Рабочий стол\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90613"/>
            <a:ext cx="6242050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5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ITRO\Рабочий стол\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90613"/>
            <a:ext cx="6242050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3991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NITRO</dc:creator>
  <cp:lastModifiedBy>NITRO</cp:lastModifiedBy>
  <cp:revision>2</cp:revision>
  <dcterms:created xsi:type="dcterms:W3CDTF">2022-11-20T15:31:27Z</dcterms:created>
  <dcterms:modified xsi:type="dcterms:W3CDTF">2022-11-20T15:45:36Z</dcterms:modified>
</cp:coreProperties>
</file>