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48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134906"/>
          </a:xfrm>
          <a:solidFill>
            <a:srgbClr val="FFFF00"/>
          </a:solidFill>
        </p:spPr>
        <p:txBody>
          <a:bodyPr/>
          <a:lstStyle/>
          <a:p>
            <a:r>
              <a:rPr lang="ru-RU" sz="6000" b="1" u="sng" dirty="0" smtClean="0"/>
              <a:t>РУКАВИЧКА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i="1" dirty="0" smtClean="0"/>
              <a:t>Русская народная сказка</a:t>
            </a:r>
            <a:endParaRPr lang="ru-RU" sz="54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ollforkids.ru/uploads/posts/2013-04/1365413546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52" y="357158"/>
            <a:ext cx="6521046" cy="8358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ollforkids.ru/uploads/posts/2013-04/1365413479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214282"/>
            <a:ext cx="6356754" cy="8358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ollforkids.ru/uploads/posts/2013-04/1365413502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52" y="142844"/>
            <a:ext cx="6612249" cy="8286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ollforkids.ru/uploads/posts/2013-04/1365413483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214282"/>
            <a:ext cx="6364246" cy="8358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ollforkids.ru/uploads/posts/2013-04/1365413559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51" y="285720"/>
            <a:ext cx="6505333" cy="8358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ollforkids.ru/uploads/posts/2013-04/1365413549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500034"/>
            <a:ext cx="6415884" cy="80724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ollforkids.ru/uploads/posts/2013-04/1365413528_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82"/>
            <a:ext cx="6533168" cy="8286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Рукавичка.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142844"/>
            <a:ext cx="6215106" cy="8745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ollforkids.ru/uploads/posts/2013-04/1365413485_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285720"/>
            <a:ext cx="6286117" cy="8286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ollforkids.ru/uploads/posts/2013-04/1365413518_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52" y="285720"/>
            <a:ext cx="6523367" cy="8643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ollforkids.ru/uploads/posts/2013-04/1365413458_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285720"/>
            <a:ext cx="6246853" cy="8358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llforkids.ru/uploads/posts/2013-04/1365413495_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214282"/>
            <a:ext cx="6448714" cy="8501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llforkids.ru/uploads/posts/2013-04/1365413554_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52" y="214282"/>
            <a:ext cx="6460396" cy="8643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ollforkids.ru/uploads/posts/2013-04/1365413531_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285720"/>
            <a:ext cx="6420527" cy="8501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ollforkids.ru/uploads/posts/2013-04/1365413461_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285720"/>
            <a:ext cx="6278632" cy="8501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РУКАВИЧКА   Русская народная сказка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</dc:creator>
  <cp:lastModifiedBy>А</cp:lastModifiedBy>
  <cp:revision>3</cp:revision>
  <dcterms:created xsi:type="dcterms:W3CDTF">2022-02-28T14:06:55Z</dcterms:created>
  <dcterms:modified xsi:type="dcterms:W3CDTF">2022-11-20T09:00:00Z</dcterms:modified>
</cp:coreProperties>
</file>