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8956B-BDAB-4914-9CC3-FFA038160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C089DBA-E4BE-43D6-8A75-D770614172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28F25A-8162-4C35-AA23-82A30011F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AC764B-D210-429A-9109-9D42BEFFA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34539A-9C1D-47D9-BFC7-6E66F3EF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40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51CC88-7FC5-4573-B372-154295D2A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308118-2677-4C88-BE19-30116DC00A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2D536B-7F32-4007-BB51-DAFFD36EC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526685-CFA0-4684-B4C7-F52337CD1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B70AE6-806D-408F-8EBF-4870F6F12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304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FF7D1D5-9E5D-452F-9F60-E259F1A398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508032-E111-46CE-852F-C788DD9C12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6BE117-4D50-44E8-9896-30516C32D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7410EB-DB11-4C07-B897-CCAA630F3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C79738-06BC-4646-BF76-2B8046F71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54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E8DC0-6E81-47DD-89A1-8AFEC3ABD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7E6FA4-2B9D-46D9-8218-86F868E28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865CD8-E34D-4AED-84AB-DF7DC403A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A9DDF0-1D52-4E11-BCE0-61716E03E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1D5F1E-F966-4552-8497-C8859049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85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F913F-A919-4B11-912D-AA791452D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E26126-AE76-4270-9E55-6F7D36B3E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A5A6AB-7CD1-4028-B314-A5AABC4EE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88BFBE-E1A6-46F0-97C1-5BFF9279A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A22CD6-9BC9-4C4C-BE4C-5C92C5C31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205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E7EA37-E852-4338-AAEE-0967D90F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5A7956-304F-4FA8-AE03-8BFB2C8E0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60037A0-00FD-4CED-91CA-B0B4AC449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159A93-6C05-4A93-9490-66FD3C50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7BC0A7-5182-415C-91E6-E07AEC76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C9C7B6-E21B-46E1-98DF-1291178FE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40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C1F89-D3C2-4401-929A-D327A12A5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79E2F4-5C4F-4DF0-8C4A-B6A9A71B16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E0BD43-CBED-4146-9F61-0DB583DC1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3EB42C4-3281-4753-BB0B-F362CC7A7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3E203C1-416C-4B9E-B165-5382FCA148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44DFB22-84FB-4EA5-B75A-78946C222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9F11EE8-9060-4688-A0E2-574ABCE10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0EB1081-51DE-4A6B-8A75-138CA2853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57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0481E5-5092-427E-9638-3BE9BE38A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C36DF16-D040-4BCD-889F-13B961704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C745A1-F67C-42CC-BC2D-E4209E54D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5083F0A-5363-4364-9C04-65B283245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279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EAA3E72-CCA6-4659-8BB4-D919BF2A9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4AF1CB5-2447-4E74-8557-9BB0C9A05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6F2DEC2-CB69-409E-B51A-887BB7C80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98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BC7E3-02B2-4808-980A-7836CEAA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26F60E-2271-4D03-923F-7323B9732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52B82D-CD5E-4F27-B6A5-8F88E7D8A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EA8438-1E86-4A33-91A3-192ED8A0E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8BB18F-00D2-4416-A061-49246B020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02184B-49F9-4BAE-A862-564DDEF2D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936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66B5C-3C2D-4A48-9B1A-E0730B43D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1F64EE7-8607-4141-8ABB-C3ECE8226C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C7730A-D985-43BE-A3F6-02065F07B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F9BA82-0557-496A-BD03-27F746786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5805F5-6220-4296-8EA0-4A0D38A83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A327DA-59CE-40F0-B75B-FA30219D9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81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5BEC8B-7DB9-458D-8AE9-C246B3641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321ABB-4162-4A36-81FB-7191C42FC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661578-B4F5-407E-9157-470D3DFF45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95F57-93AC-4064-9DD1-1C85503797F3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80D96A-D70C-4E12-92B3-175ABC7AF8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D58294-16F0-4221-AED1-F6B05EB68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CFC6F-314A-4D0F-A68F-9700206D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D51035-6825-4E93-AA85-6A23BE4675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77105A-B9E3-45EC-8857-734321764B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9F1131-9C76-41B5-81CC-A05DFE6C9E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48C341-68FF-4186-BB59-1224A614D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B7BC75A-A035-40B5-A91E-13FA0D941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038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494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0CE52E-3662-4DF6-8887-EF230B1A4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8936CC-F381-4174-AE1F-5E38684BF3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36056" cy="6653896"/>
          </a:xfrm>
        </p:spPr>
      </p:pic>
    </p:spTree>
    <p:extLst>
      <p:ext uri="{BB962C8B-B14F-4D97-AF65-F5344CB8AC3E}">
        <p14:creationId xmlns:p14="http://schemas.microsoft.com/office/powerpoint/2010/main" val="1525310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290C30-29CC-458B-80B5-542F72E6B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C2E682-45D0-44DD-9BB4-5C981F3F35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</p:spTree>
    <p:extLst>
      <p:ext uri="{BB962C8B-B14F-4D97-AF65-F5344CB8AC3E}">
        <p14:creationId xmlns:p14="http://schemas.microsoft.com/office/powerpoint/2010/main" val="107030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437F2-EF8E-4A7D-A979-935E6B810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7F87583-2C99-4A7A-8BF2-7F07D8221C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120"/>
            <a:ext cx="12192000" cy="6687879"/>
          </a:xfrm>
        </p:spPr>
      </p:pic>
    </p:spTree>
    <p:extLst>
      <p:ext uri="{BB962C8B-B14F-4D97-AF65-F5344CB8AC3E}">
        <p14:creationId xmlns:p14="http://schemas.microsoft.com/office/powerpoint/2010/main" val="3749464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102AD3-D850-43ED-B9CD-58443EAF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4A780EF-30BC-454F-B562-20273103E7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120"/>
            <a:ext cx="12192000" cy="6687879"/>
          </a:xfrm>
        </p:spPr>
      </p:pic>
    </p:spTree>
    <p:extLst>
      <p:ext uri="{BB962C8B-B14F-4D97-AF65-F5344CB8AC3E}">
        <p14:creationId xmlns:p14="http://schemas.microsoft.com/office/powerpoint/2010/main" val="2971640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3190F4-C687-47D2-AC62-DDDAF3478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71A0FAC-17DC-48D7-B0EE-A83D81C8B5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120"/>
            <a:ext cx="12192000" cy="6687879"/>
          </a:xfrm>
        </p:spPr>
      </p:pic>
    </p:spTree>
    <p:extLst>
      <p:ext uri="{BB962C8B-B14F-4D97-AF65-F5344CB8AC3E}">
        <p14:creationId xmlns:p14="http://schemas.microsoft.com/office/powerpoint/2010/main" val="1905787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9DE99-BEAC-4D20-9A30-569BC3298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AA27E71-69D4-4D87-B004-6F146464C7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36056" cy="6698512"/>
          </a:xfrm>
        </p:spPr>
      </p:pic>
    </p:spTree>
    <p:extLst>
      <p:ext uri="{BB962C8B-B14F-4D97-AF65-F5344CB8AC3E}">
        <p14:creationId xmlns:p14="http://schemas.microsoft.com/office/powerpoint/2010/main" val="78387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E15DC6-A702-41A8-B3C2-055237CA7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97424A-416E-4353-AAC3-B787B770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2649057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Irina</cp:lastModifiedBy>
  <cp:revision>1</cp:revision>
  <dcterms:created xsi:type="dcterms:W3CDTF">2022-11-20T14:34:40Z</dcterms:created>
  <dcterms:modified xsi:type="dcterms:W3CDTF">2022-11-20T14:46:43Z</dcterms:modified>
</cp:coreProperties>
</file>