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77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0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0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5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5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39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95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3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8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66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9F83C-358D-48A8-A7FD-02D8F026929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5527E-7522-438A-90B0-96810CD4F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0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5423770"/>
            <a:ext cx="9144000" cy="1434230"/>
          </a:xfrm>
        </p:spPr>
        <p:txBody>
          <a:bodyPr/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Писарева А.А.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3726" y="1046602"/>
            <a:ext cx="2192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39797" y="2688116"/>
            <a:ext cx="3613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грибной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8251" y="727113"/>
            <a:ext cx="3183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актёр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726" y="4715221"/>
            <a:ext cx="3492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</a:t>
            </a:r>
            <a:endParaRPr lang="ru-RU" sz="6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8251" y="4450815"/>
            <a:ext cx="3977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724" y="153725"/>
            <a:ext cx="1040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слова, которые отвечают на вопрос кто?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473726" y="6522928"/>
            <a:ext cx="183715" cy="183715"/>
          </a:xfrm>
          <a:prstGeom prst="rect">
            <a:avLst/>
          </a:prstGeom>
        </p:spPr>
      </p:pic>
      <p:pic>
        <p:nvPicPr>
          <p:cNvPr id="10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1239901" y="6557373"/>
            <a:ext cx="183715" cy="183715"/>
          </a:xfrm>
          <a:prstGeom prst="rect">
            <a:avLst/>
          </a:prstGeom>
        </p:spPr>
      </p:pic>
      <p:pic>
        <p:nvPicPr>
          <p:cNvPr id="11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1822361" y="6601211"/>
            <a:ext cx="183715" cy="18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7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0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0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8724" y="153725"/>
            <a:ext cx="1040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слова, которые отвечают на вопрос какие?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891" y="1002082"/>
            <a:ext cx="3933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ысокие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460" y="2417523"/>
            <a:ext cx="28058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</a:t>
            </a:r>
            <a:endParaRPr lang="ru-RU" sz="6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52362" y="1509913"/>
            <a:ext cx="3507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есёлые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8724" y="4183693"/>
            <a:ext cx="2868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1439" y="3970751"/>
            <a:ext cx="4885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</a:t>
            </a:r>
            <a:endParaRPr lang="ru-RU" sz="6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5572" y="6350696"/>
            <a:ext cx="126304" cy="126304"/>
          </a:xfrm>
          <a:prstGeom prst="rect">
            <a:avLst/>
          </a:prstGeom>
        </p:spPr>
      </p:pic>
      <p:pic>
        <p:nvPicPr>
          <p:cNvPr id="10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8388" y="6427940"/>
            <a:ext cx="126304" cy="126304"/>
          </a:xfrm>
          <a:prstGeom prst="rect">
            <a:avLst/>
          </a:prstGeom>
        </p:spPr>
      </p:pic>
      <p:pic>
        <p:nvPicPr>
          <p:cNvPr id="11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41204" y="6554244"/>
            <a:ext cx="126304" cy="126304"/>
          </a:xfrm>
          <a:prstGeom prst="rect">
            <a:avLst/>
          </a:prstGeom>
        </p:spPr>
      </p:pic>
      <p:pic>
        <p:nvPicPr>
          <p:cNvPr id="12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93604" y="6706644"/>
            <a:ext cx="126304" cy="12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0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0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09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данному слову.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57601" y="1277655"/>
            <a:ext cx="4283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МОКРЫЙ</a:t>
            </a:r>
            <a:endParaRPr lang="ru-RU" sz="6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254" y="3705314"/>
            <a:ext cx="3468665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69294" y="4932585"/>
            <a:ext cx="4882017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39836" y="3373540"/>
            <a:ext cx="4683691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5088" y="6179369"/>
            <a:ext cx="278413" cy="278413"/>
          </a:xfrm>
          <a:prstGeom prst="rect">
            <a:avLst/>
          </a:prstGeom>
        </p:spPr>
      </p:pic>
      <p:pic>
        <p:nvPicPr>
          <p:cNvPr id="1026" name="Picture 2" descr="https://i.pinimg.com/originals/02/1d/ad/021dadffe0b067969fb4006d96c44aa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503" y="0"/>
            <a:ext cx="2221735" cy="321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36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данному слову.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69294" y="1427968"/>
            <a:ext cx="44091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ТЯЖЁЛЫЙ</a:t>
            </a:r>
            <a:endParaRPr lang="ru-RU" sz="60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254" y="3705314"/>
            <a:ext cx="449579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2657" y="4966997"/>
            <a:ext cx="449579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ЛЁГКИЙ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30235" y="3503540"/>
            <a:ext cx="4495798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254" y="6478197"/>
            <a:ext cx="379340" cy="379340"/>
          </a:xfrm>
          <a:prstGeom prst="rect">
            <a:avLst/>
          </a:prstGeom>
        </p:spPr>
      </p:pic>
      <p:pic>
        <p:nvPicPr>
          <p:cNvPr id="2050" name="Picture 2" descr="https://forum.materinstvo.ru/uploads/1270572723/post-244710-1270677481_thum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322" y="307381"/>
            <a:ext cx="2572383" cy="257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32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данному слову.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356975" y="1202499"/>
            <a:ext cx="4910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ЖАРА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538" y="3593637"/>
            <a:ext cx="219271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9717" y="4609300"/>
            <a:ext cx="275909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62512" y="3395308"/>
            <a:ext cx="2803717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endParaRPr lang="ru-RU" sz="60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jg-032316-sfx-elearning-correct-answer-sound-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flipV="1">
            <a:off x="377538" y="6301634"/>
            <a:ext cx="234029" cy="234029"/>
          </a:xfrm>
          <a:prstGeom prst="rect">
            <a:avLst/>
          </a:prstGeom>
        </p:spPr>
      </p:pic>
      <p:pic>
        <p:nvPicPr>
          <p:cNvPr id="3074" name="Picture 2" descr="https://pics.clipartpng.com/Hot_Weather_Icon_PNG_Clip_Art-15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739" y="377545"/>
            <a:ext cx="2783307" cy="278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49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215" y="172122"/>
            <a:ext cx="10047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источники: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215" y="978946"/>
            <a:ext cx="90041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yandex.ru/images/search?text=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мокрый</a:t>
            </a:r>
          </a:p>
          <a:p>
            <a:pPr marL="342900" indent="-342900"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https://yandex.ru/images/search?text=%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D1%82%D1%8F%D0%B6%D0%B5%D0%BB%D1%8B%D0%B9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yandex.ru/images/search?text=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68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82</Words>
  <Application>Microsoft Office PowerPoint</Application>
  <PresentationFormat>Широкоэкранный</PresentationFormat>
  <Paragraphs>35</Paragraphs>
  <Slides>7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Нестандартные  формы  проверки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2022-11-04T15:00:35Z</dcterms:created>
  <dcterms:modified xsi:type="dcterms:W3CDTF">2022-11-19T22:58:54Z</dcterms:modified>
</cp:coreProperties>
</file>