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5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32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D543-7C16-4740-9ACB-3B6AFF624CA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94A3-84D0-4A20-9CB2-E987D9EC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233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D543-7C16-4740-9ACB-3B6AFF624CA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94A3-84D0-4A20-9CB2-E987D9EC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656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D543-7C16-4740-9ACB-3B6AFF624CA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94A3-84D0-4A20-9CB2-E987D9EC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843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D543-7C16-4740-9ACB-3B6AFF624CA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94A3-84D0-4A20-9CB2-E987D9EC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504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D543-7C16-4740-9ACB-3B6AFF624CA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94A3-84D0-4A20-9CB2-E987D9EC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357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D543-7C16-4740-9ACB-3B6AFF624CA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94A3-84D0-4A20-9CB2-E987D9EC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026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D543-7C16-4740-9ACB-3B6AFF624CA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94A3-84D0-4A20-9CB2-E987D9EC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86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D543-7C16-4740-9ACB-3B6AFF624CA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94A3-84D0-4A20-9CB2-E987D9EC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191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D543-7C16-4740-9ACB-3B6AFF624CA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94A3-84D0-4A20-9CB2-E987D9EC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387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D543-7C16-4740-9ACB-3B6AFF624CA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94A3-84D0-4A20-9CB2-E987D9EC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512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D543-7C16-4740-9ACB-3B6AFF624CA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94A3-84D0-4A20-9CB2-E987D9EC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093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CD543-7C16-4740-9ACB-3B6AFF624CA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B94A3-84D0-4A20-9CB2-E987D9EC0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248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иафильм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94" t="61912" r="11704" b="263"/>
          <a:stretch/>
        </p:blipFill>
        <p:spPr bwMode="auto">
          <a:xfrm>
            <a:off x="2805829" y="1039661"/>
            <a:ext cx="7653403" cy="34822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8270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4"/>
    </mc:Choice>
    <mc:Fallback xmlns="">
      <p:transition spd="slow" advTm="40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торамка пленка картинки, стоковые фото Фоторамка пленка | Depositphotos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6402" r="3166" b="6055"/>
          <a:stretch/>
        </p:blipFill>
        <p:spPr bwMode="auto">
          <a:xfrm rot="5400000">
            <a:off x="2666998" y="-2666999"/>
            <a:ext cx="6858001" cy="121920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9993" y="4963886"/>
            <a:ext cx="10438229" cy="94454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Arial Black" pitchFamily="34" charset="0"/>
                <a:cs typeface="Times New Roman" panose="02020603050405020304" pitchFamily="18" charset="0"/>
              </a:rPr>
              <a:t>Мальчики сидели вокруг костра; тут же сидели и те две собаки, которым так было захотелось меня съесть.</a:t>
            </a:r>
            <a:endParaRPr lang="ru-RU" sz="2000" dirty="0">
              <a:latin typeface="Arial Black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img1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891" y="1564846"/>
            <a:ext cx="3165914" cy="2185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606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61"/>
    </mc:Choice>
    <mc:Fallback xmlns="">
      <p:transition spd="slow" advTm="124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торамка пленка картинки, стоковые фото Фоторамка пленка | Depositphotos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6402" r="3166" b="6055"/>
          <a:stretch/>
        </p:blipFill>
        <p:spPr bwMode="auto">
          <a:xfrm rot="5400000">
            <a:off x="2666998" y="-2666999"/>
            <a:ext cx="6858001" cy="121920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265" y="5133928"/>
            <a:ext cx="10397196" cy="92044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Arial Black" pitchFamily="34" charset="0"/>
                <a:cs typeface="Times New Roman" panose="02020603050405020304" pitchFamily="18" charset="0"/>
              </a:rPr>
              <a:t>Костя понурил немного голову и глядел куда- то вдаль, Ваня не шевелился под своей рогожей.</a:t>
            </a:r>
            <a:endParaRPr lang="ru-RU" sz="2000" dirty="0">
              <a:latin typeface="Arial Black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842" y="1559282"/>
            <a:ext cx="3588803" cy="237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61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19"/>
    </mc:Choice>
    <mc:Fallback xmlns="">
      <p:transition spd="slow" advTm="140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торамка пленка картинки, стоковые фото Фоторамка пленка | Depositphotos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6402" r="3166" b="6055"/>
          <a:stretch/>
        </p:blipFill>
        <p:spPr bwMode="auto">
          <a:xfrm rot="5400000">
            <a:off x="2614244" y="-2614245"/>
            <a:ext cx="6963510" cy="121920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881742" y="5331308"/>
            <a:ext cx="10467573" cy="652633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Arial Black" pitchFamily="34" charset="0"/>
                <a:cs typeface="Times New Roman" panose="02020603050405020304" pitchFamily="18" charset="0"/>
              </a:rPr>
              <a:t>Понемногу мальчики опять разговорились.</a:t>
            </a:r>
            <a:endParaRPr lang="ru-RU" sz="2000" dirty="0">
              <a:latin typeface="Arial Black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img1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422" y="1686040"/>
            <a:ext cx="3330079" cy="2232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285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89"/>
    </mc:Choice>
    <mc:Fallback xmlns="">
      <p:transition spd="slow" advTm="66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торамка пленка картинки, стоковые фото Фоторамка пленка | Depositphotos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6402" r="3166" b="6055"/>
          <a:stretch/>
        </p:blipFill>
        <p:spPr bwMode="auto">
          <a:xfrm rot="5400000">
            <a:off x="2666998" y="-2666999"/>
            <a:ext cx="6858001" cy="121920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317" y="689317"/>
            <a:ext cx="10747717" cy="5317588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Arial Black" pitchFamily="34" charset="0"/>
                <a:cs typeface="Times New Roman" panose="02020603050405020304" pitchFamily="18" charset="0"/>
              </a:rPr>
              <a:t/>
            </a:r>
            <a:br>
              <a:rPr lang="ru-RU" sz="7200" dirty="0" smtClean="0">
                <a:latin typeface="Arial Black" pitchFamily="34" charset="0"/>
                <a:cs typeface="Times New Roman" panose="02020603050405020304" pitchFamily="18" charset="0"/>
              </a:rPr>
            </a:br>
            <a:r>
              <a:rPr lang="ru-RU" sz="7200" dirty="0" smtClean="0">
                <a:latin typeface="Arial Black" pitchFamily="34" charset="0"/>
                <a:cs typeface="Times New Roman" panose="02020603050405020304" pitchFamily="18" charset="0"/>
              </a:rPr>
              <a:t>КОНЕЦ</a:t>
            </a:r>
            <a:br>
              <a:rPr lang="ru-RU" sz="7200" dirty="0" smtClean="0">
                <a:latin typeface="Arial Black" pitchFamily="34" charset="0"/>
                <a:cs typeface="Times New Roman" panose="02020603050405020304" pitchFamily="18" charset="0"/>
              </a:rPr>
            </a:br>
            <a:endParaRPr lang="ru-RU" sz="7200" dirty="0">
              <a:latin typeface="Arial Black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31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690"/>
    </mc:Choice>
    <mc:Fallback xmlns="">
      <p:transition spd="slow" advTm="136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торамка пленка картинки, стоковые фото Фоторамка пленка | Depositphotos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6402" r="3166" b="6055"/>
          <a:stretch/>
        </p:blipFill>
        <p:spPr bwMode="auto">
          <a:xfrm rot="5400000">
            <a:off x="2666998" y="-2666999"/>
            <a:ext cx="6858001" cy="121920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317" y="689317"/>
            <a:ext cx="10747717" cy="53175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Зубова Мария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Художники - оформители: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Мардич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Карина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Лызь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Елизавета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Зубова Мария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Монтаж: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Горячева Арина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Мардич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Карина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Составители текста: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Савичева Анна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Петрова Надежда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99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690"/>
    </mc:Choice>
    <mc:Fallback xmlns="">
      <p:transition spd="slow" advTm="136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торамка пленка картинки, стоковые фото Фоторамка пленка | Depositphotos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6402" r="3166" b="6055"/>
          <a:stretch/>
        </p:blipFill>
        <p:spPr bwMode="auto">
          <a:xfrm rot="5400000">
            <a:off x="2607500" y="-2607502"/>
            <a:ext cx="6976997" cy="121920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06870" y="1515650"/>
            <a:ext cx="7018815" cy="277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Отрывок «У костра» </a:t>
            </a:r>
          </a:p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000000"/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и</a:t>
            </a:r>
            <a:r>
              <a:rPr lang="ru-RU" sz="3600" b="1" dirty="0" smtClean="0">
                <a:solidFill>
                  <a:srgbClr val="000000"/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з рассказа Тургенева</a:t>
            </a:r>
          </a:p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0000"/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«</a:t>
            </a:r>
            <a:r>
              <a:rPr lang="ru-RU" sz="3600" b="1" dirty="0" err="1">
                <a:solidFill>
                  <a:srgbClr val="000000"/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Бежин</a:t>
            </a:r>
            <a:r>
              <a:rPr lang="ru-RU" sz="3600" b="1" dirty="0">
                <a:solidFill>
                  <a:srgbClr val="000000"/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 Луг»</a:t>
            </a:r>
            <a:br>
              <a:rPr lang="ru-RU" sz="3600" b="1" dirty="0">
                <a:solidFill>
                  <a:srgbClr val="000000"/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</a:br>
            <a:r>
              <a:rPr lang="ru-RU" sz="3600" b="1" i="1" dirty="0">
                <a:solidFill>
                  <a:srgbClr val="000000"/>
                </a:solidFill>
                <a:latin typeface="Arial Black" pitchFamily="34" charset="0"/>
                <a:ea typeface="+mj-ea"/>
                <a:cs typeface="Times New Roman" panose="02020603050405020304" pitchFamily="18" charset="0"/>
              </a:rPr>
              <a:t>диафильм</a:t>
            </a:r>
            <a:endParaRPr lang="ru-RU" sz="3600" b="1" kern="0" dirty="0">
              <a:solidFill>
                <a:srgbClr val="9D3511"/>
              </a:solidFill>
              <a:effectLst/>
              <a:latin typeface="Arial Black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02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08"/>
    </mc:Choice>
    <mc:Fallback xmlns="">
      <p:transition spd="slow" advTm="5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Фоторамка пленка картинки, стоковые фото Фоторамка пленка | Depositphotos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6402" r="3166" b="6055"/>
          <a:stretch/>
        </p:blipFill>
        <p:spPr bwMode="auto">
          <a:xfrm rot="5400000">
            <a:off x="2667001" y="-2666999"/>
            <a:ext cx="6857998" cy="1219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53020" y="3845298"/>
            <a:ext cx="8893480" cy="1340477"/>
          </a:xfrm>
        </p:spPr>
        <p:txBody>
          <a:bodyPr>
            <a:norm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2000" b="1" dirty="0">
                <a:latin typeface="Arial Black" pitchFamily="34" charset="0"/>
                <a:cs typeface="Times New Roman" panose="02020603050405020304" pitchFamily="18" charset="0"/>
              </a:rPr>
              <a:t>Этот луг славится в наших околотках под названием </a:t>
            </a:r>
            <a:r>
              <a:rPr lang="ru-RU" sz="2000" b="1" dirty="0" err="1">
                <a:latin typeface="Arial Black" pitchFamily="34" charset="0"/>
                <a:cs typeface="Times New Roman" panose="02020603050405020304" pitchFamily="18" charset="0"/>
              </a:rPr>
              <a:t>Бежина</a:t>
            </a:r>
            <a:r>
              <a:rPr lang="ru-RU" sz="2000" b="1" dirty="0">
                <a:latin typeface="Arial Black" pitchFamily="34" charset="0"/>
                <a:cs typeface="Times New Roman" panose="02020603050405020304" pitchFamily="18" charset="0"/>
              </a:rPr>
              <a:t> луга…</a:t>
            </a:r>
            <a:r>
              <a:rPr lang="ru-RU" sz="2000" b="1" kern="0" dirty="0" smtClean="0">
                <a:effectLst/>
                <a:latin typeface="Arial Black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kern="0" dirty="0" smtClean="0">
                <a:effectLst/>
                <a:latin typeface="Arial Black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Arial Black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Acer\Desktop\img10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537" y="1416695"/>
            <a:ext cx="3620022" cy="2346991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5773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96"/>
    </mc:Choice>
    <mc:Fallback xmlns="">
      <p:transition spd="slow" advTm="73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торамка пленка картинки, стоковые фото Фоторамка пленка | Depositphotos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6402" r="3166" b="6055"/>
          <a:stretch/>
        </p:blipFill>
        <p:spPr bwMode="auto">
          <a:xfrm rot="5400000">
            <a:off x="2666998" y="-2666999"/>
            <a:ext cx="6858001" cy="121920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8570" y="4885680"/>
            <a:ext cx="10734855" cy="1078771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Arial Black" pitchFamily="34" charset="0"/>
                <a:cs typeface="Times New Roman" panose="02020603050405020304" pitchFamily="18" charset="0"/>
              </a:rPr>
              <a:t>Я благополучно спустился вниз, но не успел выпустить из рук последнюю, ухваченную мною ветку, как вдруг две большие, белые, лохматые собаки со злобным лаем бросились на меня.</a:t>
            </a:r>
            <a:endParaRPr lang="ru-RU" sz="2000" dirty="0">
              <a:latin typeface="Arial Black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img1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687" y="1916482"/>
            <a:ext cx="3082555" cy="2097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289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50"/>
    </mc:Choice>
    <mc:Fallback xmlns="">
      <p:transition spd="slow" advTm="138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торамка пленка картинки, стоковые фото Фоторамка пленка | Depositphotos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6402" r="3166" b="6055"/>
          <a:stretch/>
        </p:blipFill>
        <p:spPr bwMode="auto">
          <a:xfrm rot="5400000">
            <a:off x="2666998" y="-2666999"/>
            <a:ext cx="6858001" cy="121920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5028" y="4710793"/>
            <a:ext cx="10251329" cy="1225773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Arial Black" pitchFamily="34" charset="0"/>
                <a:cs typeface="Times New Roman" panose="02020603050405020304" pitchFamily="18" charset="0"/>
              </a:rPr>
              <a:t>Детские звонкие голоса раздались вокруг огней: два-три мальчика быстро поднялись  с земли.</a:t>
            </a:r>
            <a:endParaRPr lang="ru-RU" sz="2000" dirty="0">
              <a:latin typeface="Arial Black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Acer\Pictures\img11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" t="1832" r="953" b="435"/>
          <a:stretch/>
        </p:blipFill>
        <p:spPr bwMode="auto">
          <a:xfrm>
            <a:off x="5173249" y="1553227"/>
            <a:ext cx="2918565" cy="18663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7666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09"/>
    </mc:Choice>
    <mc:Fallback xmlns="">
      <p:transition spd="slow" advTm="156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торамка пленка картинки, стоковые фото Фоторамка пленка | Depositphotos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6402" r="3166" b="6055"/>
          <a:stretch/>
        </p:blipFill>
        <p:spPr bwMode="auto">
          <a:xfrm rot="5400000">
            <a:off x="2666998" y="-2666999"/>
            <a:ext cx="6858001" cy="121920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799" y="4853354"/>
            <a:ext cx="10624625" cy="106914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Arial Black" pitchFamily="34" charset="0"/>
              </a:rPr>
              <a:t>Я сказал мальчикам, что заблудился, и подсел к ним.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3074" name="Picture 2" descr="img1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573" y="1653991"/>
            <a:ext cx="3397906" cy="2273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716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32"/>
    </mc:Choice>
    <mc:Fallback xmlns="">
      <p:transition spd="slow" advTm="91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торамка пленка картинки, стоковые фото Фоторамка пленка | Depositphotos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6402" r="3166" b="6055"/>
          <a:stretch/>
        </p:blipFill>
        <p:spPr bwMode="auto">
          <a:xfrm rot="5400000">
            <a:off x="2666998" y="-2666999"/>
            <a:ext cx="6858001" cy="121920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9994" y="4604658"/>
            <a:ext cx="10396024" cy="1374111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Arial Black" pitchFamily="34" charset="0"/>
                <a:cs typeface="Times New Roman" panose="02020603050405020304" pitchFamily="18" charset="0"/>
              </a:rPr>
              <a:t>Картина</a:t>
            </a:r>
            <a:r>
              <a:rPr lang="ru-RU" sz="2400" dirty="0" smtClean="0">
                <a:latin typeface="Arial Black" pitchFamily="34" charset="0"/>
                <a:cs typeface="Times New Roman" panose="02020603050405020304" pitchFamily="18" charset="0"/>
              </a:rPr>
              <a:t> была чудесная: около огней дрожало и как будто замирало, убираясь в темноту, круглое красноватое отражение.</a:t>
            </a:r>
            <a:endParaRPr lang="ru-RU" sz="2400" dirty="0">
              <a:latin typeface="Arial Black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Acer\Desktop\img10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526" y="1496706"/>
            <a:ext cx="3567091" cy="18101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324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97"/>
    </mc:Choice>
    <mc:Fallback xmlns="">
      <p:transition spd="slow" advTm="129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торамка пленка картинки, стоковые фото Фоторамка пленка | Depositphotos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6402" r="3166" b="6055"/>
          <a:stretch/>
        </p:blipFill>
        <p:spPr bwMode="auto">
          <a:xfrm rot="5400000">
            <a:off x="2614246" y="-2614245"/>
            <a:ext cx="6963510" cy="121920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8129" y="4586068"/>
            <a:ext cx="10381957" cy="147710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Arial Black" pitchFamily="34" charset="0"/>
                <a:cs typeface="Times New Roman" panose="02020603050405020304" pitchFamily="18" charset="0"/>
              </a:rPr>
              <a:t>Иногда, когда пламя горело слабее и кружок света суживался, из надвинувшейся тьмы внезапно выставлялась лошадиная голова, гнедая, с извилистой проточиной, или вся белая, внимательно и тупо смотрела на нас, проворно жуя длинную траву.</a:t>
            </a:r>
            <a:endParaRPr lang="ru-RU" sz="2000" dirty="0">
              <a:latin typeface="Arial Black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img1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734" y="1499369"/>
            <a:ext cx="3433594" cy="2346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882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859"/>
    </mc:Choice>
    <mc:Fallback xmlns="">
      <p:transition spd="slow" advTm="288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торамка пленка картинки, стоковые фото Фоторамка пленка | Depositphotos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6402" r="3166" b="6055"/>
          <a:stretch/>
        </p:blipFill>
        <p:spPr bwMode="auto">
          <a:xfrm rot="5400000">
            <a:off x="2666998" y="-2666999"/>
            <a:ext cx="6858001" cy="121920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587" y="4655736"/>
            <a:ext cx="10325687" cy="1252695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Arial Black" pitchFamily="34" charset="0"/>
                <a:cs typeface="Times New Roman" panose="02020603050405020304" pitchFamily="18" charset="0"/>
              </a:rPr>
              <a:t>Лишь изредка в близкой реке с внезапной звучностью плеснёт большая рыба и прибрежный тростник слабо зашумит.</a:t>
            </a:r>
            <a:endParaRPr lang="ru-RU" sz="2000" dirty="0">
              <a:latin typeface="Arial Black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img1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786" y="1625664"/>
            <a:ext cx="3179104" cy="2080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731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18"/>
    </mc:Choice>
    <mc:Fallback xmlns="">
      <p:transition spd="slow" advTm="161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205</Words>
  <Application>Microsoft Office PowerPoint</Application>
  <PresentationFormat>Широкоэкранный</PresentationFormat>
  <Paragraphs>15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Этот луг славится в наших околотках под названием Бежина луга… </vt:lpstr>
      <vt:lpstr>Я благополучно спустился вниз, но не успел выпустить из рук последнюю, ухваченную мною ветку, как вдруг две большие, белые, лохматые собаки со злобным лаем бросились на меня.</vt:lpstr>
      <vt:lpstr>Детские звонкие голоса раздались вокруг огней: два-три мальчика быстро поднялись  с земли.</vt:lpstr>
      <vt:lpstr>Я сказал мальчикам, что заблудился, и подсел к ним.</vt:lpstr>
      <vt:lpstr>Картина была чудесная: около огней дрожало и как будто замирало, убираясь в темноту, круглое красноватое отражение.</vt:lpstr>
      <vt:lpstr>Иногда, когда пламя горело слабее и кружок света суживался, из надвинувшейся тьмы внезапно выставлялась лошадиная голова, гнедая, с извилистой проточиной, или вся белая, внимательно и тупо смотрела на нас, проворно жуя длинную траву.</vt:lpstr>
      <vt:lpstr>Лишь изредка в близкой реке с внезапной звучностью плеснёт большая рыба и прибрежный тростник слабо зашумит.</vt:lpstr>
      <vt:lpstr>Мальчики сидели вокруг костра; тут же сидели и те две собаки, которым так было захотелось меня съесть.</vt:lpstr>
      <vt:lpstr>Костя понурил немного голову и глядел куда- то вдаль, Ваня не шевелился под своей рогожей.</vt:lpstr>
      <vt:lpstr>Понемногу мальчики опять разговорились.</vt:lpstr>
      <vt:lpstr> КОНЕЦ </vt:lpstr>
      <vt:lpstr>Автор:  Зубова Мария  Художники - оформители:  Мардич Карина  Лызь Елизавета Зубова Мария  Монтаж:  Горячева Арина Мардич Карина  Составители текста: Савичева Анна     Петрова Надежда 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30</cp:revision>
  <dcterms:created xsi:type="dcterms:W3CDTF">2021-11-14T19:10:35Z</dcterms:created>
  <dcterms:modified xsi:type="dcterms:W3CDTF">2022-11-20T20:23:48Z</dcterms:modified>
</cp:coreProperties>
</file>