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>
        <p:scale>
          <a:sx n="65" d="100"/>
          <a:sy n="65" d="100"/>
        </p:scale>
        <p:origin x="-47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69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8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5724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119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2669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241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23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85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69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5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45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8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45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70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765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7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A15AE-EEC9-4B9E-AACC-D621322C5B4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5A78684-84E1-4C3C-BD73-447B774E6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91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езентация для малышей. Зачем чистить зуб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127" y="172285"/>
            <a:ext cx="8758990" cy="656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443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ивет, малыш! Ты знаешь кто я? Правильно! Я твой зуб! А вот и моя семья. Они тоже зуб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295" y="192712"/>
            <a:ext cx="9753600" cy="64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16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днажды жил на свете малыш Зубик. Был у него хороший дом и большая счастливая семь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411" y="176672"/>
            <a:ext cx="9978189" cy="678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285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Но вот беда, его никто никогда не чистил. Малыш сильно грустил, потому что был очень грязный. И он знал, что грязь это не простая — в ней живут микробы. Микробы — это враги зубов, которые только и мечтают выгнать зубы из их уютного домик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21" y="168650"/>
            <a:ext cx="9865895" cy="602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59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ло время, малыш становился все грязнее, а микробов становилось все больше и больше, и тогда…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74" y="1014495"/>
            <a:ext cx="10074441" cy="522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44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убик заболел. Раньше он был белый и красивый, а теперь стал черным и совсем грустным, он даже ничего не мог кушать — ему было больно. Это микробы заразили его страшной болезнью. И все кончилось бы очень плохо, если бы Зубику вовремя не помог добрый доктор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69" y="465220"/>
            <a:ext cx="10700084" cy="587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734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Зубик выздоровел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68" y="449180"/>
            <a:ext cx="10395285" cy="593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10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 того дня, малыша чистили каждый день зубной щеткой с пастой. Зубик никогда больше не болел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53" y="513347"/>
            <a:ext cx="10122567" cy="580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945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Вот такая сказка. Хорошо, что все кончилось благополучно. Только я тебя вот о чем попрошу, дорогой малыш — чисти зубки каждый день: утром и вечером, чтобы я и моя семья никогда не заболели, как малыш Зубик. Тогда мы всегда будем жить у тебя в ротике и останемся счастливыми и здоровым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21" y="465221"/>
            <a:ext cx="10411325" cy="614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65686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0</Words>
  <Application>Microsoft Office PowerPoint</Application>
  <PresentationFormat>Произвольный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Konstantin</cp:lastModifiedBy>
  <cp:revision>3</cp:revision>
  <dcterms:created xsi:type="dcterms:W3CDTF">2020-12-14T14:30:42Z</dcterms:created>
  <dcterms:modified xsi:type="dcterms:W3CDTF">2022-11-20T11:13:32Z</dcterms:modified>
</cp:coreProperties>
</file>