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ppt/diagrams/data14.xml" ContentType="application/vnd.openxmlformats-officedocument.drawingml.diagramData+xml"/>
  <Override PartName="/ppt/diagrams/layout14.xml" ContentType="application/vnd.openxmlformats-officedocument.drawingml.diagramLayout+xml"/>
  <Override PartName="/ppt/diagrams/quickStyle14.xml" ContentType="application/vnd.openxmlformats-officedocument.drawingml.diagramStyle+xml"/>
  <Override PartName="/ppt/diagrams/colors14.xml" ContentType="application/vnd.openxmlformats-officedocument.drawingml.diagramColors+xml"/>
  <Override PartName="/ppt/diagrams/drawing14.xml" ContentType="application/vnd.ms-office.drawingml.diagramDrawing+xml"/>
  <Override PartName="/ppt/diagrams/data15.xml" ContentType="application/vnd.openxmlformats-officedocument.drawingml.diagramData+xml"/>
  <Override PartName="/ppt/diagrams/layout15.xml" ContentType="application/vnd.openxmlformats-officedocument.drawingml.diagramLayout+xml"/>
  <Override PartName="/ppt/diagrams/quickStyle15.xml" ContentType="application/vnd.openxmlformats-officedocument.drawingml.diagramStyle+xml"/>
  <Override PartName="/ppt/diagrams/colors15.xml" ContentType="application/vnd.openxmlformats-officedocument.drawingml.diagramColors+xml"/>
  <Override PartName="/ppt/diagrams/drawing15.xml" ContentType="application/vnd.ms-office.drawingml.diagramDrawing+xml"/>
  <Override PartName="/ppt/diagrams/data16.xml" ContentType="application/vnd.openxmlformats-officedocument.drawingml.diagramData+xml"/>
  <Override PartName="/ppt/diagrams/layout16.xml" ContentType="application/vnd.openxmlformats-officedocument.drawingml.diagramLayout+xml"/>
  <Override PartName="/ppt/diagrams/quickStyle16.xml" ContentType="application/vnd.openxmlformats-officedocument.drawingml.diagramStyle+xml"/>
  <Override PartName="/ppt/diagrams/colors16.xml" ContentType="application/vnd.openxmlformats-officedocument.drawingml.diagramColors+xml"/>
  <Override PartName="/ppt/diagrams/drawing16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70" r:id="rId8"/>
    <p:sldId id="269" r:id="rId9"/>
    <p:sldId id="271" r:id="rId10"/>
    <p:sldId id="272" r:id="rId11"/>
    <p:sldId id="273" r:id="rId12"/>
    <p:sldId id="277" r:id="rId13"/>
    <p:sldId id="274" r:id="rId14"/>
    <p:sldId id="286" r:id="rId15"/>
    <p:sldId id="275" r:id="rId16"/>
    <p:sldId id="289" r:id="rId17"/>
    <p:sldId id="276" r:id="rId18"/>
    <p:sldId id="282" r:id="rId19"/>
    <p:sldId id="290" r:id="rId20"/>
    <p:sldId id="283" r:id="rId21"/>
    <p:sldId id="287" r:id="rId22"/>
    <p:sldId id="288" r:id="rId23"/>
    <p:sldId id="278" r:id="rId24"/>
    <p:sldId id="285" r:id="rId25"/>
    <p:sldId id="284" r:id="rId26"/>
    <p:sldId id="279" r:id="rId27"/>
    <p:sldId id="280" r:id="rId28"/>
    <p:sldId id="281" r:id="rId2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 varScale="1">
        <p:scale>
          <a:sx n="87" d="100"/>
          <a:sy n="87" d="100"/>
        </p:scale>
        <p:origin x="696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diagrams/_rels/data1.xml.rels><?xml version="1.0" encoding="UTF-8" standalone="yes"?>
<Relationships xmlns="http://schemas.openxmlformats.org/package/2006/relationships"><Relationship Id="rId1" Type="http://schemas.openxmlformats.org/officeDocument/2006/relationships/image" Target="../media/image7.jpeg"/></Relationships>
</file>

<file path=ppt/diagrams/_rels/data10.xml.rels><?xml version="1.0" encoding="UTF-8" standalone="yes"?>
<Relationships xmlns="http://schemas.openxmlformats.org/package/2006/relationships"><Relationship Id="rId1" Type="http://schemas.openxmlformats.org/officeDocument/2006/relationships/image" Target="../media/image24.jpeg"/></Relationships>
</file>

<file path=ppt/diagrams/_rels/data11.xml.rels><?xml version="1.0" encoding="UTF-8" standalone="yes"?>
<Relationships xmlns="http://schemas.openxmlformats.org/package/2006/relationships"><Relationship Id="rId1" Type="http://schemas.openxmlformats.org/officeDocument/2006/relationships/image" Target="../media/image25.jpeg"/></Relationships>
</file>

<file path=ppt/diagrams/_rels/data12.xml.rels><?xml version="1.0" encoding="UTF-8" standalone="yes"?>
<Relationships xmlns="http://schemas.openxmlformats.org/package/2006/relationships"><Relationship Id="rId1" Type="http://schemas.openxmlformats.org/officeDocument/2006/relationships/image" Target="../media/image26.jpeg"/></Relationships>
</file>

<file path=ppt/diagrams/_rels/data13.xml.rels><?xml version="1.0" encoding="UTF-8" standalone="yes"?>
<Relationships xmlns="http://schemas.openxmlformats.org/package/2006/relationships"><Relationship Id="rId1" Type="http://schemas.openxmlformats.org/officeDocument/2006/relationships/image" Target="../media/image29.jpeg"/></Relationships>
</file>

<file path=ppt/diagrams/_rels/data14.xml.rels><?xml version="1.0" encoding="UTF-8" standalone="yes"?>
<Relationships xmlns="http://schemas.openxmlformats.org/package/2006/relationships"><Relationship Id="rId1" Type="http://schemas.openxmlformats.org/officeDocument/2006/relationships/image" Target="../media/image30.jpeg"/></Relationships>
</file>

<file path=ppt/diagrams/_rels/data15.xml.rels><?xml version="1.0" encoding="UTF-8" standalone="yes"?>
<Relationships xmlns="http://schemas.openxmlformats.org/package/2006/relationships"><Relationship Id="rId1" Type="http://schemas.openxmlformats.org/officeDocument/2006/relationships/image" Target="../media/image31.jpeg"/></Relationships>
</file>

<file path=ppt/diagrams/_rels/data16.xml.rels><?xml version="1.0" encoding="UTF-8" standalone="yes"?>
<Relationships xmlns="http://schemas.openxmlformats.org/package/2006/relationships"><Relationship Id="rId1" Type="http://schemas.openxmlformats.org/officeDocument/2006/relationships/image" Target="../media/image38.jpeg"/></Relationships>
</file>

<file path=ppt/diagrams/_rels/data2.xml.rels><?xml version="1.0" encoding="UTF-8" standalone="yes"?>
<Relationships xmlns="http://schemas.openxmlformats.org/package/2006/relationships"><Relationship Id="rId1" Type="http://schemas.openxmlformats.org/officeDocument/2006/relationships/image" Target="../media/image8.jpeg"/></Relationships>
</file>

<file path=ppt/diagrams/_rels/data3.xml.rels><?xml version="1.0" encoding="UTF-8" standalone="yes"?>
<Relationships xmlns="http://schemas.openxmlformats.org/package/2006/relationships"><Relationship Id="rId1" Type="http://schemas.openxmlformats.org/officeDocument/2006/relationships/image" Target="../media/image9.jpeg"/></Relationships>
</file>

<file path=ppt/diagrams/_rels/data4.xml.rels><?xml version="1.0" encoding="UTF-8" standalone="yes"?>
<Relationships xmlns="http://schemas.openxmlformats.org/package/2006/relationships"><Relationship Id="rId1" Type="http://schemas.openxmlformats.org/officeDocument/2006/relationships/image" Target="../media/image10.jpeg"/></Relationships>
</file>

<file path=ppt/diagrams/_rels/data5.xml.rels><?xml version="1.0" encoding="UTF-8" standalone="yes"?>
<Relationships xmlns="http://schemas.openxmlformats.org/package/2006/relationships"><Relationship Id="rId1" Type="http://schemas.openxmlformats.org/officeDocument/2006/relationships/image" Target="../media/image19.jpeg"/></Relationships>
</file>

<file path=ppt/diagrams/_rels/data6.xml.rels><?xml version="1.0" encoding="UTF-8" standalone="yes"?>
<Relationships xmlns="http://schemas.openxmlformats.org/package/2006/relationships"><Relationship Id="rId1" Type="http://schemas.openxmlformats.org/officeDocument/2006/relationships/image" Target="../media/image20.jpeg"/></Relationships>
</file>

<file path=ppt/diagrams/_rels/data7.xml.rels><?xml version="1.0" encoding="UTF-8" standalone="yes"?>
<Relationships xmlns="http://schemas.openxmlformats.org/package/2006/relationships"><Relationship Id="rId1" Type="http://schemas.openxmlformats.org/officeDocument/2006/relationships/image" Target="../media/image21.jpeg"/></Relationships>
</file>

<file path=ppt/diagrams/_rels/data8.xml.rels><?xml version="1.0" encoding="UTF-8" standalone="yes"?>
<Relationships xmlns="http://schemas.openxmlformats.org/package/2006/relationships"><Relationship Id="rId1" Type="http://schemas.openxmlformats.org/officeDocument/2006/relationships/image" Target="../media/image22.jpeg"/></Relationships>
</file>

<file path=ppt/diagrams/_rels/data9.xml.rels><?xml version="1.0" encoding="UTF-8" standalone="yes"?>
<Relationships xmlns="http://schemas.openxmlformats.org/package/2006/relationships"><Relationship Id="rId1" Type="http://schemas.openxmlformats.org/officeDocument/2006/relationships/image" Target="../media/image23.jpeg"/></Relationships>
</file>

<file path=ppt/diagram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7.jpeg"/></Relationships>
</file>

<file path=ppt/diagrams/_rels/drawing10.xml.rels><?xml version="1.0" encoding="UTF-8" standalone="yes"?>
<Relationships xmlns="http://schemas.openxmlformats.org/package/2006/relationships"><Relationship Id="rId1" Type="http://schemas.openxmlformats.org/officeDocument/2006/relationships/image" Target="../media/image24.jpeg"/></Relationships>
</file>

<file path=ppt/diagrams/_rels/drawing11.xml.rels><?xml version="1.0" encoding="UTF-8" standalone="yes"?>
<Relationships xmlns="http://schemas.openxmlformats.org/package/2006/relationships"><Relationship Id="rId1" Type="http://schemas.openxmlformats.org/officeDocument/2006/relationships/image" Target="../media/image25.jpeg"/></Relationships>
</file>

<file path=ppt/diagrams/_rels/drawing12.xml.rels><?xml version="1.0" encoding="UTF-8" standalone="yes"?>
<Relationships xmlns="http://schemas.openxmlformats.org/package/2006/relationships"><Relationship Id="rId1" Type="http://schemas.openxmlformats.org/officeDocument/2006/relationships/image" Target="../media/image26.jpeg"/></Relationships>
</file>

<file path=ppt/diagrams/_rels/drawing13.xml.rels><?xml version="1.0" encoding="UTF-8" standalone="yes"?>
<Relationships xmlns="http://schemas.openxmlformats.org/package/2006/relationships"><Relationship Id="rId1" Type="http://schemas.openxmlformats.org/officeDocument/2006/relationships/image" Target="../media/image29.jpeg"/></Relationships>
</file>

<file path=ppt/diagrams/_rels/drawing14.xml.rels><?xml version="1.0" encoding="UTF-8" standalone="yes"?>
<Relationships xmlns="http://schemas.openxmlformats.org/package/2006/relationships"><Relationship Id="rId1" Type="http://schemas.openxmlformats.org/officeDocument/2006/relationships/image" Target="../media/image30.jpeg"/></Relationships>
</file>

<file path=ppt/diagrams/_rels/drawing15.xml.rels><?xml version="1.0" encoding="UTF-8" standalone="yes"?>
<Relationships xmlns="http://schemas.openxmlformats.org/package/2006/relationships"><Relationship Id="rId1" Type="http://schemas.openxmlformats.org/officeDocument/2006/relationships/image" Target="../media/image31.jpeg"/></Relationships>
</file>

<file path=ppt/diagrams/_rels/drawing16.xml.rels><?xml version="1.0" encoding="UTF-8" standalone="yes"?>
<Relationships xmlns="http://schemas.openxmlformats.org/package/2006/relationships"><Relationship Id="rId1" Type="http://schemas.openxmlformats.org/officeDocument/2006/relationships/image" Target="../media/image38.jpeg"/></Relationships>
</file>

<file path=ppt/diagrams/_rels/drawing2.xml.rels><?xml version="1.0" encoding="UTF-8" standalone="yes"?>
<Relationships xmlns="http://schemas.openxmlformats.org/package/2006/relationships"><Relationship Id="rId1" Type="http://schemas.openxmlformats.org/officeDocument/2006/relationships/image" Target="../media/image8.jpeg"/></Relationships>
</file>

<file path=ppt/diagrams/_rels/drawing3.xml.rels><?xml version="1.0" encoding="UTF-8" standalone="yes"?>
<Relationships xmlns="http://schemas.openxmlformats.org/package/2006/relationships"><Relationship Id="rId1" Type="http://schemas.openxmlformats.org/officeDocument/2006/relationships/image" Target="../media/image9.jpeg"/></Relationships>
</file>

<file path=ppt/diagrams/_rels/drawing4.xml.rels><?xml version="1.0" encoding="UTF-8" standalone="yes"?>
<Relationships xmlns="http://schemas.openxmlformats.org/package/2006/relationships"><Relationship Id="rId1" Type="http://schemas.openxmlformats.org/officeDocument/2006/relationships/image" Target="../media/image10.jpeg"/></Relationships>
</file>

<file path=ppt/diagrams/_rels/drawing5.xml.rels><?xml version="1.0" encoding="UTF-8" standalone="yes"?>
<Relationships xmlns="http://schemas.openxmlformats.org/package/2006/relationships"><Relationship Id="rId1" Type="http://schemas.openxmlformats.org/officeDocument/2006/relationships/image" Target="../media/image19.jpeg"/></Relationships>
</file>

<file path=ppt/diagrams/_rels/drawing6.xml.rels><?xml version="1.0" encoding="UTF-8" standalone="yes"?>
<Relationships xmlns="http://schemas.openxmlformats.org/package/2006/relationships"><Relationship Id="rId1" Type="http://schemas.openxmlformats.org/officeDocument/2006/relationships/image" Target="../media/image20.jpeg"/></Relationships>
</file>

<file path=ppt/diagrams/_rels/drawing7.xml.rels><?xml version="1.0" encoding="UTF-8" standalone="yes"?>
<Relationships xmlns="http://schemas.openxmlformats.org/package/2006/relationships"><Relationship Id="rId1" Type="http://schemas.openxmlformats.org/officeDocument/2006/relationships/image" Target="../media/image21.jpeg"/></Relationships>
</file>

<file path=ppt/diagrams/_rels/drawing8.xml.rels><?xml version="1.0" encoding="UTF-8" standalone="yes"?>
<Relationships xmlns="http://schemas.openxmlformats.org/package/2006/relationships"><Relationship Id="rId1" Type="http://schemas.openxmlformats.org/officeDocument/2006/relationships/image" Target="../media/image22.jpeg"/></Relationships>
</file>

<file path=ppt/diagrams/_rels/drawing9.xml.rels><?xml version="1.0" encoding="UTF-8" standalone="yes"?>
<Relationships xmlns="http://schemas.openxmlformats.org/package/2006/relationships"><Relationship Id="rId1" Type="http://schemas.openxmlformats.org/officeDocument/2006/relationships/image" Target="../media/image23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3FEC119-2FBC-44C8-9C66-810FB56CBF3F}" type="doc">
      <dgm:prSet loTypeId="urn:microsoft.com/office/officeart/2005/8/layout/pList1" loCatId="list" qsTypeId="urn:microsoft.com/office/officeart/2005/8/quickstyle/simple1" qsCatId="simple" csTypeId="urn:microsoft.com/office/officeart/2005/8/colors/accent1_2" csCatId="accent1" phldr="1"/>
      <dgm:spPr/>
    </dgm:pt>
    <dgm:pt modelId="{D8563B7A-BE94-45FF-AFF7-56A2B7DF98B3}">
      <dgm:prSet phldrT="[Текст]" custT="1"/>
      <dgm:spPr/>
      <dgm:t>
        <a:bodyPr/>
        <a:lstStyle/>
        <a:p>
          <a:r>
            <a:rPr lang="ru-RU" sz="2400" dirty="0" smtClean="0"/>
            <a:t>Съедобные и ядовитые грибы</a:t>
          </a:r>
          <a:endParaRPr lang="ru-RU" sz="2400" dirty="0"/>
        </a:p>
      </dgm:t>
    </dgm:pt>
    <dgm:pt modelId="{D0E47952-86EE-4826-9B32-C10537479A6D}" type="parTrans" cxnId="{55DB4071-49DA-43A1-AA40-F0023715F1BE}">
      <dgm:prSet/>
      <dgm:spPr/>
      <dgm:t>
        <a:bodyPr/>
        <a:lstStyle/>
        <a:p>
          <a:endParaRPr lang="ru-RU"/>
        </a:p>
      </dgm:t>
    </dgm:pt>
    <dgm:pt modelId="{D134F066-77D1-4918-841E-B8F198E838D7}" type="sibTrans" cxnId="{55DB4071-49DA-43A1-AA40-F0023715F1BE}">
      <dgm:prSet/>
      <dgm:spPr/>
      <dgm:t>
        <a:bodyPr/>
        <a:lstStyle/>
        <a:p>
          <a:endParaRPr lang="ru-RU"/>
        </a:p>
      </dgm:t>
    </dgm:pt>
    <dgm:pt modelId="{3F3ADBDB-7CF8-415B-97F5-4E354A9BAD08}" type="pres">
      <dgm:prSet presAssocID="{13FEC119-2FBC-44C8-9C66-810FB56CBF3F}" presName="Name0" presStyleCnt="0">
        <dgm:presLayoutVars>
          <dgm:dir/>
          <dgm:resizeHandles val="exact"/>
        </dgm:presLayoutVars>
      </dgm:prSet>
      <dgm:spPr/>
    </dgm:pt>
    <dgm:pt modelId="{8E202CD0-B284-4D7E-9673-6C28D4B6DD14}" type="pres">
      <dgm:prSet presAssocID="{D8563B7A-BE94-45FF-AFF7-56A2B7DF98B3}" presName="compNode" presStyleCnt="0"/>
      <dgm:spPr/>
    </dgm:pt>
    <dgm:pt modelId="{CD235C69-DF21-4E00-BD87-6CB2EA5B6230}" type="pres">
      <dgm:prSet presAssocID="{D8563B7A-BE94-45FF-AFF7-56A2B7DF98B3}" presName="pictRect" presStyleLbl="node1" presStyleIdx="0" presStyleCnt="1" custScaleX="115103" custScaleY="119780" custLinFactNeighborX="-676" custLinFactNeighborY="4568"/>
      <dgm:spPr>
        <a:blipFill>
          <a:blip xmlns:r="http://schemas.openxmlformats.org/officeDocument/2006/relationships" r:embed="rId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 w="38100">
          <a:solidFill>
            <a:srgbClr val="002060"/>
          </a:solidFill>
        </a:ln>
      </dgm:spPr>
    </dgm:pt>
    <dgm:pt modelId="{C515F68A-9045-4F54-B3EA-2DA54F92EC82}" type="pres">
      <dgm:prSet presAssocID="{D8563B7A-BE94-45FF-AFF7-56A2B7DF98B3}" presName="textRect" presStyleLbl="revTx" presStyleIdx="0" presStyleCnt="1" custScaleY="63566" custLinFactNeighborX="-19339" custLinFactNeighborY="-290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5872C4DA-CD42-426F-9AFD-0A30F84593EA}" type="presOf" srcId="{D8563B7A-BE94-45FF-AFF7-56A2B7DF98B3}" destId="{C515F68A-9045-4F54-B3EA-2DA54F92EC82}" srcOrd="0" destOrd="0" presId="urn:microsoft.com/office/officeart/2005/8/layout/pList1"/>
    <dgm:cxn modelId="{55DB4071-49DA-43A1-AA40-F0023715F1BE}" srcId="{13FEC119-2FBC-44C8-9C66-810FB56CBF3F}" destId="{D8563B7A-BE94-45FF-AFF7-56A2B7DF98B3}" srcOrd="0" destOrd="0" parTransId="{D0E47952-86EE-4826-9B32-C10537479A6D}" sibTransId="{D134F066-77D1-4918-841E-B8F198E838D7}"/>
    <dgm:cxn modelId="{09777F62-11C2-42EF-9BE3-23BAE4177496}" type="presOf" srcId="{13FEC119-2FBC-44C8-9C66-810FB56CBF3F}" destId="{3F3ADBDB-7CF8-415B-97F5-4E354A9BAD08}" srcOrd="0" destOrd="0" presId="urn:microsoft.com/office/officeart/2005/8/layout/pList1"/>
    <dgm:cxn modelId="{BB406F92-BC63-45F8-8E71-1F541F5979F4}" type="presParOf" srcId="{3F3ADBDB-7CF8-415B-97F5-4E354A9BAD08}" destId="{8E202CD0-B284-4D7E-9673-6C28D4B6DD14}" srcOrd="0" destOrd="0" presId="urn:microsoft.com/office/officeart/2005/8/layout/pList1"/>
    <dgm:cxn modelId="{96180D57-B127-4173-A866-C78745B9C8D6}" type="presParOf" srcId="{8E202CD0-B284-4D7E-9673-6C28D4B6DD14}" destId="{CD235C69-DF21-4E00-BD87-6CB2EA5B6230}" srcOrd="0" destOrd="0" presId="urn:microsoft.com/office/officeart/2005/8/layout/pList1"/>
    <dgm:cxn modelId="{3AD04F4C-9570-4F91-9797-B1F310E8E43B}" type="presParOf" srcId="{8E202CD0-B284-4D7E-9673-6C28D4B6DD14}" destId="{C515F68A-9045-4F54-B3EA-2DA54F92EC82}" srcOrd="1" destOrd="0" presId="urn:microsoft.com/office/officeart/2005/8/layout/p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24131DBE-399B-4275-A7E8-6CC76B57EE24}" type="doc">
      <dgm:prSet loTypeId="urn:microsoft.com/office/officeart/2005/8/layout/pList1" loCatId="list" qsTypeId="urn:microsoft.com/office/officeart/2005/8/quickstyle/simple1" qsCatId="simple" csTypeId="urn:microsoft.com/office/officeart/2005/8/colors/accent1_2" csCatId="accent1" phldr="1"/>
      <dgm:spPr/>
    </dgm:pt>
    <dgm:pt modelId="{C7885E19-6966-405C-9127-88C17A8FF086}">
      <dgm:prSet phldrT="[Текст]"/>
      <dgm:spPr/>
      <dgm:t>
        <a:bodyPr/>
        <a:lstStyle/>
        <a:p>
          <a:r>
            <a:rPr lang="ru-RU" dirty="0" smtClean="0"/>
            <a:t>Знакомство с дорожными знаками</a:t>
          </a:r>
          <a:endParaRPr lang="ru-RU" dirty="0"/>
        </a:p>
      </dgm:t>
    </dgm:pt>
    <dgm:pt modelId="{3A5081AA-E4B2-4D1A-B1EE-1DDD0244A75D}" type="parTrans" cxnId="{C447C8EB-4365-4F1D-B22E-85390ADB4B28}">
      <dgm:prSet/>
      <dgm:spPr/>
      <dgm:t>
        <a:bodyPr/>
        <a:lstStyle/>
        <a:p>
          <a:endParaRPr lang="ru-RU"/>
        </a:p>
      </dgm:t>
    </dgm:pt>
    <dgm:pt modelId="{406E872E-64AA-4690-B9BD-C597FBEB8C71}" type="sibTrans" cxnId="{C447C8EB-4365-4F1D-B22E-85390ADB4B28}">
      <dgm:prSet/>
      <dgm:spPr/>
      <dgm:t>
        <a:bodyPr/>
        <a:lstStyle/>
        <a:p>
          <a:endParaRPr lang="ru-RU"/>
        </a:p>
      </dgm:t>
    </dgm:pt>
    <dgm:pt modelId="{D130A89B-2A8C-40CE-833B-415A3738BAB6}" type="pres">
      <dgm:prSet presAssocID="{24131DBE-399B-4275-A7E8-6CC76B57EE24}" presName="Name0" presStyleCnt="0">
        <dgm:presLayoutVars>
          <dgm:dir/>
          <dgm:resizeHandles val="exact"/>
        </dgm:presLayoutVars>
      </dgm:prSet>
      <dgm:spPr/>
    </dgm:pt>
    <dgm:pt modelId="{008AA2C5-CA1B-4367-B1DA-02051B3AC139}" type="pres">
      <dgm:prSet presAssocID="{C7885E19-6966-405C-9127-88C17A8FF086}" presName="compNode" presStyleCnt="0"/>
      <dgm:spPr/>
    </dgm:pt>
    <dgm:pt modelId="{3AE1870C-E704-44E7-8AC7-CE713B625AEC}" type="pres">
      <dgm:prSet presAssocID="{C7885E19-6966-405C-9127-88C17A8FF086}" presName="pictRect" presStyleLbl="node1" presStyleIdx="0" presStyleCnt="1" custLinFactNeighborX="-4501" custLinFactNeighborY="1225"/>
      <dgm:spPr>
        <a:blipFill rotWithShape="1">
          <a:blip xmlns:r="http://schemas.openxmlformats.org/officeDocument/2006/relationships" r:embed="rId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 w="38100">
          <a:solidFill>
            <a:srgbClr val="002060"/>
          </a:solidFill>
        </a:ln>
      </dgm:spPr>
    </dgm:pt>
    <dgm:pt modelId="{7641A4C9-4090-4C6B-A1D4-703419178F51}" type="pres">
      <dgm:prSet presAssocID="{C7885E19-6966-405C-9127-88C17A8FF086}" presName="textRect" presStyleLbl="revTx" presStyleIdx="0" presStyleCnt="1" custScaleX="71448" custScaleY="50695" custLinFactNeighborX="2351" custLinFactNeighborY="-2831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06846464-87CA-44C3-8981-EC0699E46EE0}" type="presOf" srcId="{24131DBE-399B-4275-A7E8-6CC76B57EE24}" destId="{D130A89B-2A8C-40CE-833B-415A3738BAB6}" srcOrd="0" destOrd="0" presId="urn:microsoft.com/office/officeart/2005/8/layout/pList1"/>
    <dgm:cxn modelId="{C447C8EB-4365-4F1D-B22E-85390ADB4B28}" srcId="{24131DBE-399B-4275-A7E8-6CC76B57EE24}" destId="{C7885E19-6966-405C-9127-88C17A8FF086}" srcOrd="0" destOrd="0" parTransId="{3A5081AA-E4B2-4D1A-B1EE-1DDD0244A75D}" sibTransId="{406E872E-64AA-4690-B9BD-C597FBEB8C71}"/>
    <dgm:cxn modelId="{6B4351C9-9566-42CF-9B14-3D6F6C32E795}" type="presOf" srcId="{C7885E19-6966-405C-9127-88C17A8FF086}" destId="{7641A4C9-4090-4C6B-A1D4-703419178F51}" srcOrd="0" destOrd="0" presId="urn:microsoft.com/office/officeart/2005/8/layout/pList1"/>
    <dgm:cxn modelId="{3561D4BA-0FDB-4E5E-A165-733B9A69E12A}" type="presParOf" srcId="{D130A89B-2A8C-40CE-833B-415A3738BAB6}" destId="{008AA2C5-CA1B-4367-B1DA-02051B3AC139}" srcOrd="0" destOrd="0" presId="urn:microsoft.com/office/officeart/2005/8/layout/pList1"/>
    <dgm:cxn modelId="{B401B64B-50D0-4BFB-A9C1-D6AE2961A3AF}" type="presParOf" srcId="{008AA2C5-CA1B-4367-B1DA-02051B3AC139}" destId="{3AE1870C-E704-44E7-8AC7-CE713B625AEC}" srcOrd="0" destOrd="0" presId="urn:microsoft.com/office/officeart/2005/8/layout/pList1"/>
    <dgm:cxn modelId="{9430929E-2FEB-4230-98FA-FE76D5ABE10B}" type="presParOf" srcId="{008AA2C5-CA1B-4367-B1DA-02051B3AC139}" destId="{7641A4C9-4090-4C6B-A1D4-703419178F51}" srcOrd="1" destOrd="0" presId="urn:microsoft.com/office/officeart/2005/8/layout/pList1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E6C6B296-8A49-4AFF-B525-FBD86064D69D}" type="doc">
      <dgm:prSet loTypeId="urn:microsoft.com/office/officeart/2005/8/layout/pList1" loCatId="list" qsTypeId="urn:microsoft.com/office/officeart/2005/8/quickstyle/simple1" qsCatId="simple" csTypeId="urn:microsoft.com/office/officeart/2005/8/colors/accent1_2" csCatId="accent1" phldr="1"/>
      <dgm:spPr/>
    </dgm:pt>
    <dgm:pt modelId="{89BA812D-75D4-4EA6-AD82-1826262C0C79}">
      <dgm:prSet phldrT="[Текст]"/>
      <dgm:spPr/>
      <dgm:t>
        <a:bodyPr/>
        <a:lstStyle/>
        <a:p>
          <a:r>
            <a:rPr lang="ru-RU" dirty="0" smtClean="0"/>
            <a:t>«Правила движения мы узнали – на дороге внимательнее стали»</a:t>
          </a:r>
          <a:endParaRPr lang="ru-RU" dirty="0"/>
        </a:p>
      </dgm:t>
    </dgm:pt>
    <dgm:pt modelId="{2700525E-5FD7-4730-A08E-777F4E47CFE3}" type="parTrans" cxnId="{0DFC5968-798C-4AA8-843F-71A790DB8886}">
      <dgm:prSet/>
      <dgm:spPr/>
      <dgm:t>
        <a:bodyPr/>
        <a:lstStyle/>
        <a:p>
          <a:endParaRPr lang="ru-RU"/>
        </a:p>
      </dgm:t>
    </dgm:pt>
    <dgm:pt modelId="{2A52273B-79A8-4A21-9AD4-67725D201D44}" type="sibTrans" cxnId="{0DFC5968-798C-4AA8-843F-71A790DB8886}">
      <dgm:prSet/>
      <dgm:spPr/>
      <dgm:t>
        <a:bodyPr/>
        <a:lstStyle/>
        <a:p>
          <a:endParaRPr lang="ru-RU"/>
        </a:p>
      </dgm:t>
    </dgm:pt>
    <dgm:pt modelId="{9D1A0370-1E75-4496-99F4-DFB4F37B53E1}" type="pres">
      <dgm:prSet presAssocID="{E6C6B296-8A49-4AFF-B525-FBD86064D69D}" presName="Name0" presStyleCnt="0">
        <dgm:presLayoutVars>
          <dgm:dir/>
          <dgm:resizeHandles val="exact"/>
        </dgm:presLayoutVars>
      </dgm:prSet>
      <dgm:spPr/>
    </dgm:pt>
    <dgm:pt modelId="{D771207A-1EDF-4116-9636-6D956CAFCC1D}" type="pres">
      <dgm:prSet presAssocID="{89BA812D-75D4-4EA6-AD82-1826262C0C79}" presName="compNode" presStyleCnt="0"/>
      <dgm:spPr/>
    </dgm:pt>
    <dgm:pt modelId="{2A530086-E3BE-4136-A0DF-77BFE72E80EB}" type="pres">
      <dgm:prSet presAssocID="{89BA812D-75D4-4EA6-AD82-1826262C0C79}" presName="pictRect" presStyleLbl="node1" presStyleIdx="0" presStyleCnt="1"/>
      <dgm:spPr>
        <a:blipFill rotWithShape="1">
          <a:blip xmlns:r="http://schemas.openxmlformats.org/officeDocument/2006/relationships" r:embed="rId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 w="38100">
          <a:solidFill>
            <a:srgbClr val="002060"/>
          </a:solidFill>
        </a:ln>
      </dgm:spPr>
    </dgm:pt>
    <dgm:pt modelId="{19C6D72D-D477-4E54-8F4B-7E62AD52E782}" type="pres">
      <dgm:prSet presAssocID="{89BA812D-75D4-4EA6-AD82-1826262C0C79}" presName="textRect" presStyleLbl="revTx" presStyleIdx="0" presStyleCnt="1" custScaleX="98157" custScaleY="61008" custLinFactNeighborX="-9329" custLinFactNeighborY="-1157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6CC0029E-175B-48B1-AB86-A94DE2AA6F3A}" type="presOf" srcId="{E6C6B296-8A49-4AFF-B525-FBD86064D69D}" destId="{9D1A0370-1E75-4496-99F4-DFB4F37B53E1}" srcOrd="0" destOrd="0" presId="urn:microsoft.com/office/officeart/2005/8/layout/pList1"/>
    <dgm:cxn modelId="{0DFC5968-798C-4AA8-843F-71A790DB8886}" srcId="{E6C6B296-8A49-4AFF-B525-FBD86064D69D}" destId="{89BA812D-75D4-4EA6-AD82-1826262C0C79}" srcOrd="0" destOrd="0" parTransId="{2700525E-5FD7-4730-A08E-777F4E47CFE3}" sibTransId="{2A52273B-79A8-4A21-9AD4-67725D201D44}"/>
    <dgm:cxn modelId="{9B1A401F-9856-4D53-B694-9F799F4E06E0}" type="presOf" srcId="{89BA812D-75D4-4EA6-AD82-1826262C0C79}" destId="{19C6D72D-D477-4E54-8F4B-7E62AD52E782}" srcOrd="0" destOrd="0" presId="urn:microsoft.com/office/officeart/2005/8/layout/pList1"/>
    <dgm:cxn modelId="{6869B3D1-B8D8-473B-BEE6-83EE958E4D14}" type="presParOf" srcId="{9D1A0370-1E75-4496-99F4-DFB4F37B53E1}" destId="{D771207A-1EDF-4116-9636-6D956CAFCC1D}" srcOrd="0" destOrd="0" presId="urn:microsoft.com/office/officeart/2005/8/layout/pList1"/>
    <dgm:cxn modelId="{F9B0A978-78C8-423C-844A-07E222DCD564}" type="presParOf" srcId="{D771207A-1EDF-4116-9636-6D956CAFCC1D}" destId="{2A530086-E3BE-4136-A0DF-77BFE72E80EB}" srcOrd="0" destOrd="0" presId="urn:microsoft.com/office/officeart/2005/8/layout/pList1"/>
    <dgm:cxn modelId="{BF8214F7-66B8-4877-9ADA-307EAF642013}" type="presParOf" srcId="{D771207A-1EDF-4116-9636-6D956CAFCC1D}" destId="{19C6D72D-D477-4E54-8F4B-7E62AD52E782}" srcOrd="1" destOrd="0" presId="urn:microsoft.com/office/officeart/2005/8/layout/p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6A2C53DF-EF82-4883-99F4-C1754679A43F}" type="doc">
      <dgm:prSet loTypeId="urn:microsoft.com/office/officeart/2005/8/layout/pList1" loCatId="list" qsTypeId="urn:microsoft.com/office/officeart/2005/8/quickstyle/simple1" qsCatId="simple" csTypeId="urn:microsoft.com/office/officeart/2005/8/colors/accent1_2" csCatId="accent1" phldr="1"/>
      <dgm:spPr/>
    </dgm:pt>
    <dgm:pt modelId="{AF5AB2FD-2A18-4B17-904B-14DBE9DFF167}">
      <dgm:prSet phldrT="[Текст]" custT="1"/>
      <dgm:spPr/>
      <dgm:t>
        <a:bodyPr/>
        <a:lstStyle/>
        <a:p>
          <a:r>
            <a:rPr lang="ru-RU" sz="3200" dirty="0" smtClean="0"/>
            <a:t>Дидактические игры</a:t>
          </a:r>
          <a:endParaRPr lang="ru-RU" sz="3200" dirty="0"/>
        </a:p>
      </dgm:t>
    </dgm:pt>
    <dgm:pt modelId="{5E4C29FB-397A-4DB1-94F3-C78E7D2E0AF1}" type="parTrans" cxnId="{56C50835-CB98-4AD7-991C-4E1450702F9F}">
      <dgm:prSet/>
      <dgm:spPr/>
      <dgm:t>
        <a:bodyPr/>
        <a:lstStyle/>
        <a:p>
          <a:endParaRPr lang="ru-RU"/>
        </a:p>
      </dgm:t>
    </dgm:pt>
    <dgm:pt modelId="{090045FD-6EAD-41FF-A2C5-44E04281D7AC}" type="sibTrans" cxnId="{56C50835-CB98-4AD7-991C-4E1450702F9F}">
      <dgm:prSet/>
      <dgm:spPr/>
      <dgm:t>
        <a:bodyPr/>
        <a:lstStyle/>
        <a:p>
          <a:endParaRPr lang="ru-RU"/>
        </a:p>
      </dgm:t>
    </dgm:pt>
    <dgm:pt modelId="{639952CE-F6A6-4B5A-9791-D10F7117FDCA}" type="pres">
      <dgm:prSet presAssocID="{6A2C53DF-EF82-4883-99F4-C1754679A43F}" presName="Name0" presStyleCnt="0">
        <dgm:presLayoutVars>
          <dgm:dir/>
          <dgm:resizeHandles val="exact"/>
        </dgm:presLayoutVars>
      </dgm:prSet>
      <dgm:spPr/>
    </dgm:pt>
    <dgm:pt modelId="{EE23529E-9F62-4CA9-8AA0-AD15BF271287}" type="pres">
      <dgm:prSet presAssocID="{AF5AB2FD-2A18-4B17-904B-14DBE9DFF167}" presName="compNode" presStyleCnt="0"/>
      <dgm:spPr/>
    </dgm:pt>
    <dgm:pt modelId="{58DCD510-AB62-48B9-B91B-E46AFDD1739C}" type="pres">
      <dgm:prSet presAssocID="{AF5AB2FD-2A18-4B17-904B-14DBE9DFF167}" presName="pictRect" presStyleLbl="node1" presStyleIdx="0" presStyleCnt="1" custLinFactNeighborX="-788" custLinFactNeighborY="-1497"/>
      <dgm:spPr>
        <a:blipFill rotWithShape="1">
          <a:blip xmlns:r="http://schemas.openxmlformats.org/officeDocument/2006/relationships" r:embed="rId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 w="38100">
          <a:solidFill>
            <a:srgbClr val="002060"/>
          </a:solidFill>
        </a:ln>
      </dgm:spPr>
      <dgm:t>
        <a:bodyPr/>
        <a:lstStyle/>
        <a:p>
          <a:endParaRPr lang="ru-RU"/>
        </a:p>
      </dgm:t>
    </dgm:pt>
    <dgm:pt modelId="{6FDDE488-CB2A-49FB-8367-B974DB069968}" type="pres">
      <dgm:prSet presAssocID="{AF5AB2FD-2A18-4B17-904B-14DBE9DFF167}" presName="textRect" presStyleLbl="revTx" presStyleIdx="0" presStyleCnt="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56C50835-CB98-4AD7-991C-4E1450702F9F}" srcId="{6A2C53DF-EF82-4883-99F4-C1754679A43F}" destId="{AF5AB2FD-2A18-4B17-904B-14DBE9DFF167}" srcOrd="0" destOrd="0" parTransId="{5E4C29FB-397A-4DB1-94F3-C78E7D2E0AF1}" sibTransId="{090045FD-6EAD-41FF-A2C5-44E04281D7AC}"/>
    <dgm:cxn modelId="{5D4AA5E0-8A80-476F-8F63-F06CAE5B71B1}" type="presOf" srcId="{6A2C53DF-EF82-4883-99F4-C1754679A43F}" destId="{639952CE-F6A6-4B5A-9791-D10F7117FDCA}" srcOrd="0" destOrd="0" presId="urn:microsoft.com/office/officeart/2005/8/layout/pList1"/>
    <dgm:cxn modelId="{C037B0BE-180A-4081-AA73-CB2509DF1046}" type="presOf" srcId="{AF5AB2FD-2A18-4B17-904B-14DBE9DFF167}" destId="{6FDDE488-CB2A-49FB-8367-B974DB069968}" srcOrd="0" destOrd="0" presId="urn:microsoft.com/office/officeart/2005/8/layout/pList1"/>
    <dgm:cxn modelId="{131BE6A9-D0A0-4D8B-8A9B-7B01A15119F1}" type="presParOf" srcId="{639952CE-F6A6-4B5A-9791-D10F7117FDCA}" destId="{EE23529E-9F62-4CA9-8AA0-AD15BF271287}" srcOrd="0" destOrd="0" presId="urn:microsoft.com/office/officeart/2005/8/layout/pList1"/>
    <dgm:cxn modelId="{23C23457-F917-4963-9215-A17F67034F24}" type="presParOf" srcId="{EE23529E-9F62-4CA9-8AA0-AD15BF271287}" destId="{58DCD510-AB62-48B9-B91B-E46AFDD1739C}" srcOrd="0" destOrd="0" presId="urn:microsoft.com/office/officeart/2005/8/layout/pList1"/>
    <dgm:cxn modelId="{65FEC0A7-24FC-44EC-89DD-B129754378D9}" type="presParOf" srcId="{EE23529E-9F62-4CA9-8AA0-AD15BF271287}" destId="{6FDDE488-CB2A-49FB-8367-B974DB069968}" srcOrd="1" destOrd="0" presId="urn:microsoft.com/office/officeart/2005/8/layout/pList1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274A6975-87C2-4F80-83B8-2F0013D3B1E8}" type="doc">
      <dgm:prSet loTypeId="urn:microsoft.com/office/officeart/2008/layout/PictureGrid" loCatId="picture" qsTypeId="urn:microsoft.com/office/officeart/2005/8/quickstyle/simple1" qsCatId="simple" csTypeId="urn:microsoft.com/office/officeart/2005/8/colors/accent1_2" csCatId="accent1" phldr="1"/>
      <dgm:spPr/>
    </dgm:pt>
    <dgm:pt modelId="{EF7C55E1-4BDA-41FB-BD35-ECC6B8FC8051}">
      <dgm:prSet phldrT="[Текст]"/>
      <dgm:spPr/>
      <dgm:t>
        <a:bodyPr/>
        <a:lstStyle/>
        <a:p>
          <a:pPr algn="ctr"/>
          <a:r>
            <a:rPr lang="ru-RU" dirty="0" smtClean="0"/>
            <a:t>Умывание </a:t>
          </a:r>
          <a:endParaRPr lang="ru-RU" dirty="0"/>
        </a:p>
      </dgm:t>
    </dgm:pt>
    <dgm:pt modelId="{B28025D2-2DE4-425B-AD6B-AD8B787EDF68}" type="parTrans" cxnId="{F8ED1857-6293-41A9-9530-F57435D8D19E}">
      <dgm:prSet/>
      <dgm:spPr/>
      <dgm:t>
        <a:bodyPr/>
        <a:lstStyle/>
        <a:p>
          <a:endParaRPr lang="ru-RU"/>
        </a:p>
      </dgm:t>
    </dgm:pt>
    <dgm:pt modelId="{6FBC7F19-C714-46C5-A328-C19468296960}" type="sibTrans" cxnId="{F8ED1857-6293-41A9-9530-F57435D8D19E}">
      <dgm:prSet/>
      <dgm:spPr/>
      <dgm:t>
        <a:bodyPr/>
        <a:lstStyle/>
        <a:p>
          <a:endParaRPr lang="ru-RU"/>
        </a:p>
      </dgm:t>
    </dgm:pt>
    <dgm:pt modelId="{67DEBDD8-CDC2-4675-869A-D4ACA61CDCD6}" type="pres">
      <dgm:prSet presAssocID="{274A6975-87C2-4F80-83B8-2F0013D3B1E8}" presName="Name0" presStyleCnt="0">
        <dgm:presLayoutVars>
          <dgm:dir/>
        </dgm:presLayoutVars>
      </dgm:prSet>
      <dgm:spPr/>
    </dgm:pt>
    <dgm:pt modelId="{43C117F5-4167-42EF-816F-819D18E7642D}" type="pres">
      <dgm:prSet presAssocID="{EF7C55E1-4BDA-41FB-BD35-ECC6B8FC8051}" presName="composite" presStyleCnt="0"/>
      <dgm:spPr/>
    </dgm:pt>
    <dgm:pt modelId="{12E383C7-AFF0-4CF7-8803-C02C5C701048}" type="pres">
      <dgm:prSet presAssocID="{EF7C55E1-4BDA-41FB-BD35-ECC6B8FC8051}" presName="rect2" presStyleLbl="revTx" presStyleIdx="0" presStyleCnt="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048705B-11E3-4E0B-95D8-750A6BD9426E}" type="pres">
      <dgm:prSet presAssocID="{EF7C55E1-4BDA-41FB-BD35-ECC6B8FC8051}" presName="rect1" presStyleLbl="alignImgPlace1" presStyleIdx="0" presStyleCnt="1"/>
      <dgm:spPr>
        <a:prstGeom prst="roundRect">
          <a:avLst/>
        </a:prstGeom>
        <a:blipFill>
          <a:blip xmlns:r="http://schemas.openxmlformats.org/officeDocument/2006/relationships" r:embed="rId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 w="38100">
          <a:solidFill>
            <a:srgbClr val="002060"/>
          </a:solidFill>
        </a:ln>
      </dgm:spPr>
    </dgm:pt>
  </dgm:ptLst>
  <dgm:cxnLst>
    <dgm:cxn modelId="{F8ED1857-6293-41A9-9530-F57435D8D19E}" srcId="{274A6975-87C2-4F80-83B8-2F0013D3B1E8}" destId="{EF7C55E1-4BDA-41FB-BD35-ECC6B8FC8051}" srcOrd="0" destOrd="0" parTransId="{B28025D2-2DE4-425B-AD6B-AD8B787EDF68}" sibTransId="{6FBC7F19-C714-46C5-A328-C19468296960}"/>
    <dgm:cxn modelId="{2FF5FD3B-F502-4F66-B27F-806E371F24AF}" type="presOf" srcId="{EF7C55E1-4BDA-41FB-BD35-ECC6B8FC8051}" destId="{12E383C7-AFF0-4CF7-8803-C02C5C701048}" srcOrd="0" destOrd="0" presId="urn:microsoft.com/office/officeart/2008/layout/PictureGrid"/>
    <dgm:cxn modelId="{C58B83F5-4AF0-401F-B906-ED6449482074}" type="presOf" srcId="{274A6975-87C2-4F80-83B8-2F0013D3B1E8}" destId="{67DEBDD8-CDC2-4675-869A-D4ACA61CDCD6}" srcOrd="0" destOrd="0" presId="urn:microsoft.com/office/officeart/2008/layout/PictureGrid"/>
    <dgm:cxn modelId="{CD01943B-9D03-4977-AF16-E335B190D024}" type="presParOf" srcId="{67DEBDD8-CDC2-4675-869A-D4ACA61CDCD6}" destId="{43C117F5-4167-42EF-816F-819D18E7642D}" srcOrd="0" destOrd="0" presId="urn:microsoft.com/office/officeart/2008/layout/PictureGrid"/>
    <dgm:cxn modelId="{3EF45A09-0F1B-4819-BD65-60E19BF2F044}" type="presParOf" srcId="{43C117F5-4167-42EF-816F-819D18E7642D}" destId="{12E383C7-AFF0-4CF7-8803-C02C5C701048}" srcOrd="0" destOrd="0" presId="urn:microsoft.com/office/officeart/2008/layout/PictureGrid"/>
    <dgm:cxn modelId="{AC10F81E-3D90-4E4B-809A-E17AA0A99A87}" type="presParOf" srcId="{43C117F5-4167-42EF-816F-819D18E7642D}" destId="{E048705B-11E3-4E0B-95D8-750A6BD9426E}" srcOrd="1" destOrd="0" presId="urn:microsoft.com/office/officeart/2008/layout/PictureGrid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BE057CE2-8B4C-41F6-9778-A6C41EA38E09}" type="doc">
      <dgm:prSet loTypeId="urn:microsoft.com/office/officeart/2008/layout/PictureGrid" loCatId="picture" qsTypeId="urn:microsoft.com/office/officeart/2005/8/quickstyle/simple1" qsCatId="simple" csTypeId="urn:microsoft.com/office/officeart/2005/8/colors/accent1_2" csCatId="accent1" phldr="1"/>
      <dgm:spPr/>
    </dgm:pt>
    <dgm:pt modelId="{2A3F9ADA-BFCE-4E82-B8FE-C0311BDF65AE}">
      <dgm:prSet phldrT="[Текст]"/>
      <dgm:spPr/>
      <dgm:t>
        <a:bodyPr/>
        <a:lstStyle/>
        <a:p>
          <a:r>
            <a:rPr lang="ru-RU" dirty="0" smtClean="0"/>
            <a:t>Утренняя гимнастика </a:t>
          </a:r>
          <a:endParaRPr lang="ru-RU" dirty="0"/>
        </a:p>
      </dgm:t>
    </dgm:pt>
    <dgm:pt modelId="{1B157C4E-B813-4D9E-B9FA-583B9C5E1195}" type="parTrans" cxnId="{2BC4501E-7FEC-4265-ACA0-83C72453047A}">
      <dgm:prSet/>
      <dgm:spPr/>
      <dgm:t>
        <a:bodyPr/>
        <a:lstStyle/>
        <a:p>
          <a:endParaRPr lang="ru-RU"/>
        </a:p>
      </dgm:t>
    </dgm:pt>
    <dgm:pt modelId="{F3ECD884-13AB-4720-98B7-FCA3ABFD7F64}" type="sibTrans" cxnId="{2BC4501E-7FEC-4265-ACA0-83C72453047A}">
      <dgm:prSet/>
      <dgm:spPr/>
      <dgm:t>
        <a:bodyPr/>
        <a:lstStyle/>
        <a:p>
          <a:endParaRPr lang="ru-RU"/>
        </a:p>
      </dgm:t>
    </dgm:pt>
    <dgm:pt modelId="{E19FC8C4-1286-4C37-8415-D0E7582D22B3}" type="pres">
      <dgm:prSet presAssocID="{BE057CE2-8B4C-41F6-9778-A6C41EA38E09}" presName="Name0" presStyleCnt="0">
        <dgm:presLayoutVars>
          <dgm:dir/>
        </dgm:presLayoutVars>
      </dgm:prSet>
      <dgm:spPr/>
    </dgm:pt>
    <dgm:pt modelId="{6E65ADDA-40E6-4DAC-888C-342EB7F582BA}" type="pres">
      <dgm:prSet presAssocID="{2A3F9ADA-BFCE-4E82-B8FE-C0311BDF65AE}" presName="composite" presStyleCnt="0"/>
      <dgm:spPr/>
    </dgm:pt>
    <dgm:pt modelId="{706E47C2-DF06-4DFC-99D9-B7F39844B1C2}" type="pres">
      <dgm:prSet presAssocID="{2A3F9ADA-BFCE-4E82-B8FE-C0311BDF65AE}" presName="rect2" presStyleLbl="revTx" presStyleIdx="0" presStyleCnt="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1B3E7AD-05B2-4330-A6C6-69E87CF9C1AC}" type="pres">
      <dgm:prSet presAssocID="{2A3F9ADA-BFCE-4E82-B8FE-C0311BDF65AE}" presName="rect1" presStyleLbl="alignImgPlace1" presStyleIdx="0" presStyleCnt="1"/>
      <dgm:spPr>
        <a:prstGeom prst="roundRect">
          <a:avLst/>
        </a:prstGeom>
        <a:blipFill>
          <a:blip xmlns:r="http://schemas.openxmlformats.org/officeDocument/2006/relationships" r:embed="rId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 w="38100">
          <a:solidFill>
            <a:srgbClr val="002060"/>
          </a:solidFill>
        </a:ln>
      </dgm:spPr>
    </dgm:pt>
  </dgm:ptLst>
  <dgm:cxnLst>
    <dgm:cxn modelId="{2BC4501E-7FEC-4265-ACA0-83C72453047A}" srcId="{BE057CE2-8B4C-41F6-9778-A6C41EA38E09}" destId="{2A3F9ADA-BFCE-4E82-B8FE-C0311BDF65AE}" srcOrd="0" destOrd="0" parTransId="{1B157C4E-B813-4D9E-B9FA-583B9C5E1195}" sibTransId="{F3ECD884-13AB-4720-98B7-FCA3ABFD7F64}"/>
    <dgm:cxn modelId="{5C40E96F-68B3-453D-9842-099A602A3D08}" type="presOf" srcId="{BE057CE2-8B4C-41F6-9778-A6C41EA38E09}" destId="{E19FC8C4-1286-4C37-8415-D0E7582D22B3}" srcOrd="0" destOrd="0" presId="urn:microsoft.com/office/officeart/2008/layout/PictureGrid"/>
    <dgm:cxn modelId="{2455AAF4-6936-4753-BEA9-19951851A34F}" type="presOf" srcId="{2A3F9ADA-BFCE-4E82-B8FE-C0311BDF65AE}" destId="{706E47C2-DF06-4DFC-99D9-B7F39844B1C2}" srcOrd="0" destOrd="0" presId="urn:microsoft.com/office/officeart/2008/layout/PictureGrid"/>
    <dgm:cxn modelId="{CE816550-248D-491A-A778-F4114328D24B}" type="presParOf" srcId="{E19FC8C4-1286-4C37-8415-D0E7582D22B3}" destId="{6E65ADDA-40E6-4DAC-888C-342EB7F582BA}" srcOrd="0" destOrd="0" presId="urn:microsoft.com/office/officeart/2008/layout/PictureGrid"/>
    <dgm:cxn modelId="{04FDBE94-7C38-47E0-A5B7-19BD8D220835}" type="presParOf" srcId="{6E65ADDA-40E6-4DAC-888C-342EB7F582BA}" destId="{706E47C2-DF06-4DFC-99D9-B7F39844B1C2}" srcOrd="0" destOrd="0" presId="urn:microsoft.com/office/officeart/2008/layout/PictureGrid"/>
    <dgm:cxn modelId="{9DCC6B54-FE84-44B2-8C97-11D803F448C9}" type="presParOf" srcId="{6E65ADDA-40E6-4DAC-888C-342EB7F582BA}" destId="{C1B3E7AD-05B2-4330-A6C6-69E87CF9C1AC}" srcOrd="1" destOrd="0" presId="urn:microsoft.com/office/officeart/2008/layout/PictureGrid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15.xml><?xml version="1.0" encoding="utf-8"?>
<dgm:dataModel xmlns:dgm="http://schemas.openxmlformats.org/drawingml/2006/diagram" xmlns:a="http://schemas.openxmlformats.org/drawingml/2006/main">
  <dgm:ptLst>
    <dgm:pt modelId="{D68E0EF5-7F57-4C2C-9E99-CA55B415CADF}" type="doc">
      <dgm:prSet loTypeId="urn:microsoft.com/office/officeart/2008/layout/PictureGrid" loCatId="picture" qsTypeId="urn:microsoft.com/office/officeart/2005/8/quickstyle/simple1" qsCatId="simple" csTypeId="urn:microsoft.com/office/officeart/2005/8/colors/accent1_2" csCatId="accent1" phldr="1"/>
      <dgm:spPr/>
    </dgm:pt>
    <dgm:pt modelId="{6783D043-72E8-4DFE-B188-1665B32CCEB2}">
      <dgm:prSet phldrT="[Текст]"/>
      <dgm:spPr/>
      <dgm:t>
        <a:bodyPr/>
        <a:lstStyle/>
        <a:p>
          <a:pPr algn="ctr"/>
          <a:r>
            <a:rPr lang="ru-RU" dirty="0" smtClean="0"/>
            <a:t>Сюжетно – ролевая игра: «Доктор»</a:t>
          </a:r>
          <a:endParaRPr lang="ru-RU" dirty="0"/>
        </a:p>
      </dgm:t>
    </dgm:pt>
    <dgm:pt modelId="{7F2182C4-9BBD-4E60-9226-7BD5F38A19FE}" type="parTrans" cxnId="{8A832B75-AB4F-42FE-BB51-7E057E6F2AD3}">
      <dgm:prSet/>
      <dgm:spPr/>
      <dgm:t>
        <a:bodyPr/>
        <a:lstStyle/>
        <a:p>
          <a:endParaRPr lang="ru-RU"/>
        </a:p>
      </dgm:t>
    </dgm:pt>
    <dgm:pt modelId="{B8B68765-3148-4F12-812A-6E5F2C235601}" type="sibTrans" cxnId="{8A832B75-AB4F-42FE-BB51-7E057E6F2AD3}">
      <dgm:prSet/>
      <dgm:spPr/>
      <dgm:t>
        <a:bodyPr/>
        <a:lstStyle/>
        <a:p>
          <a:endParaRPr lang="ru-RU"/>
        </a:p>
      </dgm:t>
    </dgm:pt>
    <dgm:pt modelId="{1E2BE72F-CCEB-4AD6-A18B-C9F67F7BA29B}" type="pres">
      <dgm:prSet presAssocID="{D68E0EF5-7F57-4C2C-9E99-CA55B415CADF}" presName="Name0" presStyleCnt="0">
        <dgm:presLayoutVars>
          <dgm:dir/>
        </dgm:presLayoutVars>
      </dgm:prSet>
      <dgm:spPr/>
    </dgm:pt>
    <dgm:pt modelId="{88D7E259-9B1A-4869-9CF9-0FB6CAF27604}" type="pres">
      <dgm:prSet presAssocID="{6783D043-72E8-4DFE-B188-1665B32CCEB2}" presName="composite" presStyleCnt="0"/>
      <dgm:spPr/>
    </dgm:pt>
    <dgm:pt modelId="{41785E87-F2A5-4FAA-87D9-F7CFE76A36FE}" type="pres">
      <dgm:prSet presAssocID="{6783D043-72E8-4DFE-B188-1665B32CCEB2}" presName="rect2" presStyleLbl="revTx" presStyleIdx="0" presStyleCnt="1" custScaleY="174685" custLinFactNeighborX="-1452" custLinFactNeighborY="-4997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F7B4F89-4BEE-450D-8165-839BA3F88048}" type="pres">
      <dgm:prSet presAssocID="{6783D043-72E8-4DFE-B188-1665B32CCEB2}" presName="rect1" presStyleLbl="alignImgPlace1" presStyleIdx="0" presStyleCnt="1" custLinFactNeighborX="4816" custLinFactNeighborY="-1098"/>
      <dgm:spPr>
        <a:prstGeom prst="roundRect">
          <a:avLst/>
        </a:prstGeom>
        <a:blipFill rotWithShape="1">
          <a:blip xmlns:r="http://schemas.openxmlformats.org/officeDocument/2006/relationships" r:embed="rId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 w="38100">
          <a:solidFill>
            <a:srgbClr val="002060"/>
          </a:solidFill>
        </a:ln>
      </dgm:spPr>
    </dgm:pt>
  </dgm:ptLst>
  <dgm:cxnLst>
    <dgm:cxn modelId="{133D9583-C216-4ADA-B81F-6F836D6AE1C1}" type="presOf" srcId="{6783D043-72E8-4DFE-B188-1665B32CCEB2}" destId="{41785E87-F2A5-4FAA-87D9-F7CFE76A36FE}" srcOrd="0" destOrd="0" presId="urn:microsoft.com/office/officeart/2008/layout/PictureGrid"/>
    <dgm:cxn modelId="{8A832B75-AB4F-42FE-BB51-7E057E6F2AD3}" srcId="{D68E0EF5-7F57-4C2C-9E99-CA55B415CADF}" destId="{6783D043-72E8-4DFE-B188-1665B32CCEB2}" srcOrd="0" destOrd="0" parTransId="{7F2182C4-9BBD-4E60-9226-7BD5F38A19FE}" sibTransId="{B8B68765-3148-4F12-812A-6E5F2C235601}"/>
    <dgm:cxn modelId="{1F90715D-607D-48C1-B613-3497FB43BE27}" type="presOf" srcId="{D68E0EF5-7F57-4C2C-9E99-CA55B415CADF}" destId="{1E2BE72F-CCEB-4AD6-A18B-C9F67F7BA29B}" srcOrd="0" destOrd="0" presId="urn:microsoft.com/office/officeart/2008/layout/PictureGrid"/>
    <dgm:cxn modelId="{93C0481D-0994-4A5F-A208-EFEB76F81E32}" type="presParOf" srcId="{1E2BE72F-CCEB-4AD6-A18B-C9F67F7BA29B}" destId="{88D7E259-9B1A-4869-9CF9-0FB6CAF27604}" srcOrd="0" destOrd="0" presId="urn:microsoft.com/office/officeart/2008/layout/PictureGrid"/>
    <dgm:cxn modelId="{557A17AB-FF0F-4533-90F2-F4708D88D829}" type="presParOf" srcId="{88D7E259-9B1A-4869-9CF9-0FB6CAF27604}" destId="{41785E87-F2A5-4FAA-87D9-F7CFE76A36FE}" srcOrd="0" destOrd="0" presId="urn:microsoft.com/office/officeart/2008/layout/PictureGrid"/>
    <dgm:cxn modelId="{3619895E-E7CE-4E0C-BE2A-DBE207EC22E2}" type="presParOf" srcId="{88D7E259-9B1A-4869-9CF9-0FB6CAF27604}" destId="{AF7B4F89-4BEE-450D-8165-839BA3F88048}" srcOrd="1" destOrd="0" presId="urn:microsoft.com/office/officeart/2008/layout/PictureGrid"/>
  </dgm:cxnLst>
  <dgm:bg/>
  <dgm:whole/>
  <dgm:extLst>
    <a:ext uri="http://schemas.microsoft.com/office/drawing/2008/diagram">
      <dsp:dataModelExt xmlns:dsp="http://schemas.microsoft.com/office/drawing/2008/diagram" relId="rId17" minVer="http://schemas.openxmlformats.org/drawingml/2006/diagram"/>
    </a:ext>
  </dgm:extLst>
</dgm:dataModel>
</file>

<file path=ppt/diagrams/data16.xml><?xml version="1.0" encoding="utf-8"?>
<dgm:dataModel xmlns:dgm="http://schemas.openxmlformats.org/drawingml/2006/diagram" xmlns:a="http://schemas.openxmlformats.org/drawingml/2006/main">
  <dgm:ptLst>
    <dgm:pt modelId="{C1359056-5931-4E1B-8660-203040A62464}" type="doc">
      <dgm:prSet loTypeId="urn:microsoft.com/office/officeart/2005/8/layout/pList1" loCatId="list" qsTypeId="urn:microsoft.com/office/officeart/2005/8/quickstyle/simple1" qsCatId="simple" csTypeId="urn:microsoft.com/office/officeart/2005/8/colors/accent1_2" csCatId="accent1" phldr="1"/>
      <dgm:spPr/>
    </dgm:pt>
    <dgm:pt modelId="{309459D3-CEA6-4C21-83AC-5E4C743D221F}">
      <dgm:prSet phldrT="[Текст]"/>
      <dgm:spPr/>
      <dgm:t>
        <a:bodyPr/>
        <a:lstStyle/>
        <a:p>
          <a:r>
            <a:rPr lang="ru-RU" dirty="0" smtClean="0"/>
            <a:t>Альбом: </a:t>
          </a:r>
        </a:p>
        <a:p>
          <a:r>
            <a:rPr lang="ru-RU" dirty="0" smtClean="0"/>
            <a:t>«Азбука безопасности»</a:t>
          </a:r>
          <a:endParaRPr lang="ru-RU" dirty="0"/>
        </a:p>
      </dgm:t>
    </dgm:pt>
    <dgm:pt modelId="{4BBED965-9629-4CBA-8303-FDA91808F7FE}" type="parTrans" cxnId="{7170AABC-7DAA-4450-A53C-D125EA73382D}">
      <dgm:prSet/>
      <dgm:spPr/>
      <dgm:t>
        <a:bodyPr/>
        <a:lstStyle/>
        <a:p>
          <a:endParaRPr lang="ru-RU"/>
        </a:p>
      </dgm:t>
    </dgm:pt>
    <dgm:pt modelId="{85274227-BF47-4167-8C27-B1495536027B}" type="sibTrans" cxnId="{7170AABC-7DAA-4450-A53C-D125EA73382D}">
      <dgm:prSet/>
      <dgm:spPr/>
      <dgm:t>
        <a:bodyPr/>
        <a:lstStyle/>
        <a:p>
          <a:endParaRPr lang="ru-RU"/>
        </a:p>
      </dgm:t>
    </dgm:pt>
    <dgm:pt modelId="{F82152C9-58A6-4884-B7D3-CA8E9A6861D6}" type="pres">
      <dgm:prSet presAssocID="{C1359056-5931-4E1B-8660-203040A62464}" presName="Name0" presStyleCnt="0">
        <dgm:presLayoutVars>
          <dgm:dir/>
          <dgm:resizeHandles val="exact"/>
        </dgm:presLayoutVars>
      </dgm:prSet>
      <dgm:spPr/>
    </dgm:pt>
    <dgm:pt modelId="{56626650-8CD9-44E5-8E7E-324459160361}" type="pres">
      <dgm:prSet presAssocID="{309459D3-CEA6-4C21-83AC-5E4C743D221F}" presName="compNode" presStyleCnt="0"/>
      <dgm:spPr/>
    </dgm:pt>
    <dgm:pt modelId="{45A3419C-EB67-4DAD-AB5E-903424DE570E}" type="pres">
      <dgm:prSet presAssocID="{309459D3-CEA6-4C21-83AC-5E4C743D221F}" presName="pictRect" presStyleLbl="node1" presStyleIdx="0" presStyleCnt="1"/>
      <dgm:spPr>
        <a:blipFill>
          <a:blip xmlns:r="http://schemas.openxmlformats.org/officeDocument/2006/relationships" r:embed="rId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</dgm:spPr>
    </dgm:pt>
    <dgm:pt modelId="{99856E9B-95DD-430F-B0DB-FA95688702DE}" type="pres">
      <dgm:prSet presAssocID="{309459D3-CEA6-4C21-83AC-5E4C743D221F}" presName="textRect" presStyleLbl="revTx" presStyleIdx="0" presStyleCnt="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7170AABC-7DAA-4450-A53C-D125EA73382D}" srcId="{C1359056-5931-4E1B-8660-203040A62464}" destId="{309459D3-CEA6-4C21-83AC-5E4C743D221F}" srcOrd="0" destOrd="0" parTransId="{4BBED965-9629-4CBA-8303-FDA91808F7FE}" sibTransId="{85274227-BF47-4167-8C27-B1495536027B}"/>
    <dgm:cxn modelId="{DB160C3F-4C36-4BB6-9249-FD4E230CE65E}" type="presOf" srcId="{C1359056-5931-4E1B-8660-203040A62464}" destId="{F82152C9-58A6-4884-B7D3-CA8E9A6861D6}" srcOrd="0" destOrd="0" presId="urn:microsoft.com/office/officeart/2005/8/layout/pList1"/>
    <dgm:cxn modelId="{33ACFD83-6175-4032-8286-FAFDD8945903}" type="presOf" srcId="{309459D3-CEA6-4C21-83AC-5E4C743D221F}" destId="{99856E9B-95DD-430F-B0DB-FA95688702DE}" srcOrd="0" destOrd="0" presId="urn:microsoft.com/office/officeart/2005/8/layout/pList1"/>
    <dgm:cxn modelId="{00052030-5F39-438A-8567-27301FDEC670}" type="presParOf" srcId="{F82152C9-58A6-4884-B7D3-CA8E9A6861D6}" destId="{56626650-8CD9-44E5-8E7E-324459160361}" srcOrd="0" destOrd="0" presId="urn:microsoft.com/office/officeart/2005/8/layout/pList1"/>
    <dgm:cxn modelId="{B85EC8BF-A789-4939-B13C-3A140E0C8672}" type="presParOf" srcId="{56626650-8CD9-44E5-8E7E-324459160361}" destId="{45A3419C-EB67-4DAD-AB5E-903424DE570E}" srcOrd="0" destOrd="0" presId="urn:microsoft.com/office/officeart/2005/8/layout/pList1"/>
    <dgm:cxn modelId="{B1FAFD3C-EBCF-4A47-A1D7-935E9F8F84B5}" type="presParOf" srcId="{56626650-8CD9-44E5-8E7E-324459160361}" destId="{99856E9B-95DD-430F-B0DB-FA95688702DE}" srcOrd="1" destOrd="0" presId="urn:microsoft.com/office/officeart/2005/8/layout/p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087EE9A-0267-4627-ACD7-2E5635C29BE5}" type="doc">
      <dgm:prSet loTypeId="urn:microsoft.com/office/officeart/2005/8/layout/pList1" loCatId="list" qsTypeId="urn:microsoft.com/office/officeart/2005/8/quickstyle/simple1" qsCatId="simple" csTypeId="urn:microsoft.com/office/officeart/2005/8/colors/accent1_2" csCatId="accent1" phldr="1"/>
      <dgm:spPr/>
    </dgm:pt>
    <dgm:pt modelId="{CB4AFF81-08AD-4258-887B-6E7D38CA5DE9}">
      <dgm:prSet phldrT="[Текст]" custT="1"/>
      <dgm:spPr/>
      <dgm:t>
        <a:bodyPr/>
        <a:lstStyle/>
        <a:p>
          <a:r>
            <a:rPr lang="ru-RU" sz="2400" dirty="0" smtClean="0"/>
            <a:t>Не всякому грибу место в лукошке</a:t>
          </a:r>
          <a:endParaRPr lang="ru-RU" sz="2400" dirty="0"/>
        </a:p>
      </dgm:t>
    </dgm:pt>
    <dgm:pt modelId="{E9D05B8E-B9FF-4A27-BE4B-41D6B61F6219}" type="parTrans" cxnId="{F14D9178-DCE7-4787-A1B8-89DC88C614E9}">
      <dgm:prSet/>
      <dgm:spPr/>
      <dgm:t>
        <a:bodyPr/>
        <a:lstStyle/>
        <a:p>
          <a:endParaRPr lang="ru-RU"/>
        </a:p>
      </dgm:t>
    </dgm:pt>
    <dgm:pt modelId="{CE17D221-F9B0-4375-9C18-CCCE558E6FD3}" type="sibTrans" cxnId="{F14D9178-DCE7-4787-A1B8-89DC88C614E9}">
      <dgm:prSet/>
      <dgm:spPr/>
      <dgm:t>
        <a:bodyPr/>
        <a:lstStyle/>
        <a:p>
          <a:endParaRPr lang="ru-RU"/>
        </a:p>
      </dgm:t>
    </dgm:pt>
    <dgm:pt modelId="{0EECFD8E-9FA1-48B1-BC55-C7BB8C7FF6FC}" type="pres">
      <dgm:prSet presAssocID="{5087EE9A-0267-4627-ACD7-2E5635C29BE5}" presName="Name0" presStyleCnt="0">
        <dgm:presLayoutVars>
          <dgm:dir/>
          <dgm:resizeHandles val="exact"/>
        </dgm:presLayoutVars>
      </dgm:prSet>
      <dgm:spPr/>
    </dgm:pt>
    <dgm:pt modelId="{44C89B55-247D-4A58-B803-1EC4CCEE8F4F}" type="pres">
      <dgm:prSet presAssocID="{CB4AFF81-08AD-4258-887B-6E7D38CA5DE9}" presName="compNode" presStyleCnt="0"/>
      <dgm:spPr/>
    </dgm:pt>
    <dgm:pt modelId="{4B7FA638-EC6D-4248-AA53-C7D75866D81D}" type="pres">
      <dgm:prSet presAssocID="{CB4AFF81-08AD-4258-887B-6E7D38CA5DE9}" presName="pictRect" presStyleLbl="node1" presStyleIdx="0" presStyleCnt="1"/>
      <dgm:spPr>
        <a:blipFill>
          <a:blip xmlns:r="http://schemas.openxmlformats.org/officeDocument/2006/relationships" r:embed="rId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 w="38100">
          <a:solidFill>
            <a:srgbClr val="002060"/>
          </a:solidFill>
        </a:ln>
      </dgm:spPr>
    </dgm:pt>
    <dgm:pt modelId="{633D358D-68C8-47EC-9ABA-2002438A985C}" type="pres">
      <dgm:prSet presAssocID="{CB4AFF81-08AD-4258-887B-6E7D38CA5DE9}" presName="textRect" presStyleLbl="revTx" presStyleIdx="0" presStyleCnt="1" custScaleX="8403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004A882-16EC-4FC0-8F28-58B26F38FE97}" type="presOf" srcId="{5087EE9A-0267-4627-ACD7-2E5635C29BE5}" destId="{0EECFD8E-9FA1-48B1-BC55-C7BB8C7FF6FC}" srcOrd="0" destOrd="0" presId="urn:microsoft.com/office/officeart/2005/8/layout/pList1"/>
    <dgm:cxn modelId="{F14D9178-DCE7-4787-A1B8-89DC88C614E9}" srcId="{5087EE9A-0267-4627-ACD7-2E5635C29BE5}" destId="{CB4AFF81-08AD-4258-887B-6E7D38CA5DE9}" srcOrd="0" destOrd="0" parTransId="{E9D05B8E-B9FF-4A27-BE4B-41D6B61F6219}" sibTransId="{CE17D221-F9B0-4375-9C18-CCCE558E6FD3}"/>
    <dgm:cxn modelId="{3C87AF5E-A0F6-4E42-8799-E17590842FC7}" type="presOf" srcId="{CB4AFF81-08AD-4258-887B-6E7D38CA5DE9}" destId="{633D358D-68C8-47EC-9ABA-2002438A985C}" srcOrd="0" destOrd="0" presId="urn:microsoft.com/office/officeart/2005/8/layout/pList1"/>
    <dgm:cxn modelId="{75198F79-D833-4533-A588-E86A72D9C825}" type="presParOf" srcId="{0EECFD8E-9FA1-48B1-BC55-C7BB8C7FF6FC}" destId="{44C89B55-247D-4A58-B803-1EC4CCEE8F4F}" srcOrd="0" destOrd="0" presId="urn:microsoft.com/office/officeart/2005/8/layout/pList1"/>
    <dgm:cxn modelId="{7890BE32-FBCF-4298-8B1F-5655A9A7DB3E}" type="presParOf" srcId="{44C89B55-247D-4A58-B803-1EC4CCEE8F4F}" destId="{4B7FA638-EC6D-4248-AA53-C7D75866D81D}" srcOrd="0" destOrd="0" presId="urn:microsoft.com/office/officeart/2005/8/layout/pList1"/>
    <dgm:cxn modelId="{55CE5FC5-7123-49C9-B6DC-2897509DAA8F}" type="presParOf" srcId="{44C89B55-247D-4A58-B803-1EC4CCEE8F4F}" destId="{633D358D-68C8-47EC-9ABA-2002438A985C}" srcOrd="1" destOrd="0" presId="urn:microsoft.com/office/officeart/2005/8/layout/pList1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F662645D-D9C0-4382-9D27-F38D3D5B83DE}" type="doc">
      <dgm:prSet loTypeId="urn:microsoft.com/office/officeart/2005/8/layout/pList1" loCatId="list" qsTypeId="urn:microsoft.com/office/officeart/2005/8/quickstyle/simple1" qsCatId="simple" csTypeId="urn:microsoft.com/office/officeart/2005/8/colors/accent1_2" csCatId="accent1" phldr="1"/>
      <dgm:spPr/>
    </dgm:pt>
    <dgm:pt modelId="{3FBED4A8-C479-42B3-AA62-AADA5E2E0662}">
      <dgm:prSet phldrT="[Текст]"/>
      <dgm:spPr/>
      <dgm:t>
        <a:bodyPr/>
        <a:lstStyle/>
        <a:p>
          <a:r>
            <a:rPr lang="ru-RU" dirty="0" smtClean="0"/>
            <a:t>Театрализованная деятельность</a:t>
          </a:r>
          <a:endParaRPr lang="ru-RU" dirty="0"/>
        </a:p>
      </dgm:t>
    </dgm:pt>
    <dgm:pt modelId="{B020EB10-B0E4-4EB7-9C44-EB42113B23E0}" type="parTrans" cxnId="{A36A3378-E29E-4F10-ABA8-4853CFB2272C}">
      <dgm:prSet/>
      <dgm:spPr/>
      <dgm:t>
        <a:bodyPr/>
        <a:lstStyle/>
        <a:p>
          <a:endParaRPr lang="ru-RU"/>
        </a:p>
      </dgm:t>
    </dgm:pt>
    <dgm:pt modelId="{8CC81337-5838-494D-BD5D-0E69A7E4580F}" type="sibTrans" cxnId="{A36A3378-E29E-4F10-ABA8-4853CFB2272C}">
      <dgm:prSet/>
      <dgm:spPr/>
      <dgm:t>
        <a:bodyPr/>
        <a:lstStyle/>
        <a:p>
          <a:endParaRPr lang="ru-RU"/>
        </a:p>
      </dgm:t>
    </dgm:pt>
    <dgm:pt modelId="{1F30C8A8-B416-4AA8-8CEF-B6730FF42B42}" type="pres">
      <dgm:prSet presAssocID="{F662645D-D9C0-4382-9D27-F38D3D5B83DE}" presName="Name0" presStyleCnt="0">
        <dgm:presLayoutVars>
          <dgm:dir/>
          <dgm:resizeHandles val="exact"/>
        </dgm:presLayoutVars>
      </dgm:prSet>
      <dgm:spPr/>
    </dgm:pt>
    <dgm:pt modelId="{7F2D59A5-CEA1-404F-BDDC-E6377E1A6DBF}" type="pres">
      <dgm:prSet presAssocID="{3FBED4A8-C479-42B3-AA62-AADA5E2E0662}" presName="compNode" presStyleCnt="0"/>
      <dgm:spPr/>
    </dgm:pt>
    <dgm:pt modelId="{46FD42EA-909E-4E92-8D5F-53600058A486}" type="pres">
      <dgm:prSet presAssocID="{3FBED4A8-C479-42B3-AA62-AADA5E2E0662}" presName="pictRect" presStyleLbl="node1" presStyleIdx="0" presStyleCnt="1" custScaleX="111140" custScaleY="107743" custLinFactX="4786" custLinFactNeighborX="100000" custLinFactNeighborY="-41716"/>
      <dgm:spPr>
        <a:blipFill>
          <a:blip xmlns:r="http://schemas.openxmlformats.org/officeDocument/2006/relationships" r:embed="rId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 w="38100">
          <a:solidFill>
            <a:srgbClr val="002060"/>
          </a:solidFill>
        </a:ln>
      </dgm:spPr>
    </dgm:pt>
    <dgm:pt modelId="{97512313-4E49-44A1-991E-AD65152B58C7}" type="pres">
      <dgm:prSet presAssocID="{3FBED4A8-C479-42B3-AA62-AADA5E2E0662}" presName="textRect" presStyleLbl="revTx" presStyleIdx="0" presStyleCnt="1" custScaleY="84941" custLinFactNeighborX="-1922" custLinFactNeighborY="2150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35F534C-3E11-4169-8888-86A1878C713D}" type="presOf" srcId="{3FBED4A8-C479-42B3-AA62-AADA5E2E0662}" destId="{97512313-4E49-44A1-991E-AD65152B58C7}" srcOrd="0" destOrd="0" presId="urn:microsoft.com/office/officeart/2005/8/layout/pList1"/>
    <dgm:cxn modelId="{A36A3378-E29E-4F10-ABA8-4853CFB2272C}" srcId="{F662645D-D9C0-4382-9D27-F38D3D5B83DE}" destId="{3FBED4A8-C479-42B3-AA62-AADA5E2E0662}" srcOrd="0" destOrd="0" parTransId="{B020EB10-B0E4-4EB7-9C44-EB42113B23E0}" sibTransId="{8CC81337-5838-494D-BD5D-0E69A7E4580F}"/>
    <dgm:cxn modelId="{E4EE97C4-6049-41A8-8D46-355FB05CE653}" type="presOf" srcId="{F662645D-D9C0-4382-9D27-F38D3D5B83DE}" destId="{1F30C8A8-B416-4AA8-8CEF-B6730FF42B42}" srcOrd="0" destOrd="0" presId="urn:microsoft.com/office/officeart/2005/8/layout/pList1"/>
    <dgm:cxn modelId="{73AD99CB-2EB0-4215-B18E-17655C189651}" type="presParOf" srcId="{1F30C8A8-B416-4AA8-8CEF-B6730FF42B42}" destId="{7F2D59A5-CEA1-404F-BDDC-E6377E1A6DBF}" srcOrd="0" destOrd="0" presId="urn:microsoft.com/office/officeart/2005/8/layout/pList1"/>
    <dgm:cxn modelId="{F586DC2D-A5CD-4EF9-86EF-779B9FA45050}" type="presParOf" srcId="{7F2D59A5-CEA1-404F-BDDC-E6377E1A6DBF}" destId="{46FD42EA-909E-4E92-8D5F-53600058A486}" srcOrd="0" destOrd="0" presId="urn:microsoft.com/office/officeart/2005/8/layout/pList1"/>
    <dgm:cxn modelId="{59948C91-93B3-4655-A3B9-182E279F14CE}" type="presParOf" srcId="{7F2D59A5-CEA1-404F-BDDC-E6377E1A6DBF}" destId="{97512313-4E49-44A1-991E-AD65152B58C7}" srcOrd="1" destOrd="0" presId="urn:microsoft.com/office/officeart/2005/8/layout/p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33EC08C1-D10D-4787-BF60-D425BE99BD20}" type="doc">
      <dgm:prSet loTypeId="urn:microsoft.com/office/officeart/2005/8/layout/pList1" loCatId="list" qsTypeId="urn:microsoft.com/office/officeart/2005/8/quickstyle/simple1" qsCatId="simple" csTypeId="urn:microsoft.com/office/officeart/2005/8/colors/accent1_2" csCatId="accent1" phldr="1"/>
      <dgm:spPr/>
    </dgm:pt>
    <dgm:pt modelId="{00362A99-06A7-4BFA-8CAC-634DA1781266}">
      <dgm:prSet phldrT="[Текст]" custT="1"/>
      <dgm:spPr/>
      <dgm:t>
        <a:bodyPr/>
        <a:lstStyle/>
        <a:p>
          <a:r>
            <a:rPr lang="ru-RU" sz="2800" dirty="0" smtClean="0"/>
            <a:t>Опасные и безопасные предметы</a:t>
          </a:r>
          <a:endParaRPr lang="ru-RU" sz="2800" dirty="0"/>
        </a:p>
      </dgm:t>
    </dgm:pt>
    <dgm:pt modelId="{F8E382E2-4B7B-4C76-BAB9-EC5F2CB5F5C8}" type="parTrans" cxnId="{6E874246-CD78-4BFD-9FD6-8DDAA9E9B86B}">
      <dgm:prSet/>
      <dgm:spPr/>
      <dgm:t>
        <a:bodyPr/>
        <a:lstStyle/>
        <a:p>
          <a:endParaRPr lang="ru-RU"/>
        </a:p>
      </dgm:t>
    </dgm:pt>
    <dgm:pt modelId="{72BECDAC-6F02-4D91-9020-A0AD14F39B6E}" type="sibTrans" cxnId="{6E874246-CD78-4BFD-9FD6-8DDAA9E9B86B}">
      <dgm:prSet/>
      <dgm:spPr/>
      <dgm:t>
        <a:bodyPr/>
        <a:lstStyle/>
        <a:p>
          <a:endParaRPr lang="ru-RU"/>
        </a:p>
      </dgm:t>
    </dgm:pt>
    <dgm:pt modelId="{3C945037-5A34-4EAB-9118-7E09DADF6944}" type="pres">
      <dgm:prSet presAssocID="{33EC08C1-D10D-4787-BF60-D425BE99BD20}" presName="Name0" presStyleCnt="0">
        <dgm:presLayoutVars>
          <dgm:dir/>
          <dgm:resizeHandles val="exact"/>
        </dgm:presLayoutVars>
      </dgm:prSet>
      <dgm:spPr/>
    </dgm:pt>
    <dgm:pt modelId="{7C353ECB-7FD1-4DD6-908A-EBB192458179}" type="pres">
      <dgm:prSet presAssocID="{00362A99-06A7-4BFA-8CAC-634DA1781266}" presName="compNode" presStyleCnt="0"/>
      <dgm:spPr/>
    </dgm:pt>
    <dgm:pt modelId="{E9D302B6-65A6-4139-A4E2-A6A892C42D63}" type="pres">
      <dgm:prSet presAssocID="{00362A99-06A7-4BFA-8CAC-634DA1781266}" presName="pictRect" presStyleLbl="node1" presStyleIdx="0" presStyleCnt="1"/>
      <dgm:spPr>
        <a:blipFill>
          <a:blip xmlns:r="http://schemas.openxmlformats.org/officeDocument/2006/relationships" r:embed="rId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 w="38100">
          <a:solidFill>
            <a:srgbClr val="002060"/>
          </a:solidFill>
        </a:ln>
      </dgm:spPr>
    </dgm:pt>
    <dgm:pt modelId="{0B18344B-F273-4A90-8F74-D2A250292C9D}" type="pres">
      <dgm:prSet presAssocID="{00362A99-06A7-4BFA-8CAC-634DA1781266}" presName="textRect" presStyleLbl="revTx" presStyleIdx="0" presStyleCnt="1" custScaleX="12813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6E874246-CD78-4BFD-9FD6-8DDAA9E9B86B}" srcId="{33EC08C1-D10D-4787-BF60-D425BE99BD20}" destId="{00362A99-06A7-4BFA-8CAC-634DA1781266}" srcOrd="0" destOrd="0" parTransId="{F8E382E2-4B7B-4C76-BAB9-EC5F2CB5F5C8}" sibTransId="{72BECDAC-6F02-4D91-9020-A0AD14F39B6E}"/>
    <dgm:cxn modelId="{3D54FBFB-969D-46F4-BC1D-27EE7699F4E1}" type="presOf" srcId="{33EC08C1-D10D-4787-BF60-D425BE99BD20}" destId="{3C945037-5A34-4EAB-9118-7E09DADF6944}" srcOrd="0" destOrd="0" presId="urn:microsoft.com/office/officeart/2005/8/layout/pList1"/>
    <dgm:cxn modelId="{E2F7F1BA-F339-471A-B5B2-36147B7C78C9}" type="presOf" srcId="{00362A99-06A7-4BFA-8CAC-634DA1781266}" destId="{0B18344B-F273-4A90-8F74-D2A250292C9D}" srcOrd="0" destOrd="0" presId="urn:microsoft.com/office/officeart/2005/8/layout/pList1"/>
    <dgm:cxn modelId="{3B32CEA7-E003-4657-829C-418290550706}" type="presParOf" srcId="{3C945037-5A34-4EAB-9118-7E09DADF6944}" destId="{7C353ECB-7FD1-4DD6-908A-EBB192458179}" srcOrd="0" destOrd="0" presId="urn:microsoft.com/office/officeart/2005/8/layout/pList1"/>
    <dgm:cxn modelId="{84FD0548-0E21-4BD1-86D6-46400564D492}" type="presParOf" srcId="{7C353ECB-7FD1-4DD6-908A-EBB192458179}" destId="{E9D302B6-65A6-4139-A4E2-A6A892C42D63}" srcOrd="0" destOrd="0" presId="urn:microsoft.com/office/officeart/2005/8/layout/pList1"/>
    <dgm:cxn modelId="{6B84E55E-6046-4BF1-B848-9B481E6B4DA7}" type="presParOf" srcId="{7C353ECB-7FD1-4DD6-908A-EBB192458179}" destId="{0B18344B-F273-4A90-8F74-D2A250292C9D}" srcOrd="1" destOrd="0" presId="urn:microsoft.com/office/officeart/2005/8/layout/pList1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4E1C3B45-DDCC-4109-97FF-4C5EE67E0D2F}" type="doc">
      <dgm:prSet loTypeId="urn:microsoft.com/office/officeart/2005/8/layout/pList1" loCatId="list" qsTypeId="urn:microsoft.com/office/officeart/2005/8/quickstyle/simple1" qsCatId="simple" csTypeId="urn:microsoft.com/office/officeart/2005/8/colors/accent1_2" csCatId="accent1" phldr="1"/>
      <dgm:spPr/>
    </dgm:pt>
    <dgm:pt modelId="{3D00E6ED-E150-447C-A626-29127794A8BF}">
      <dgm:prSet phldrT="[Текст]"/>
      <dgm:spPr/>
      <dgm:t>
        <a:bodyPr/>
        <a:lstStyle/>
        <a:p>
          <a:r>
            <a:rPr lang="ru-RU" dirty="0" smtClean="0"/>
            <a:t>Игры с макетом</a:t>
          </a:r>
          <a:endParaRPr lang="ru-RU" dirty="0"/>
        </a:p>
      </dgm:t>
    </dgm:pt>
    <dgm:pt modelId="{1F79E01A-0726-45FF-90E7-ED069A8205E9}" type="parTrans" cxnId="{E165B9BF-EB9C-4028-B44D-716816F1109F}">
      <dgm:prSet/>
      <dgm:spPr/>
      <dgm:t>
        <a:bodyPr/>
        <a:lstStyle/>
        <a:p>
          <a:endParaRPr lang="ru-RU"/>
        </a:p>
      </dgm:t>
    </dgm:pt>
    <dgm:pt modelId="{2C778E83-8922-42FC-9BC4-F19515C1B33B}" type="sibTrans" cxnId="{E165B9BF-EB9C-4028-B44D-716816F1109F}">
      <dgm:prSet/>
      <dgm:spPr/>
      <dgm:t>
        <a:bodyPr/>
        <a:lstStyle/>
        <a:p>
          <a:endParaRPr lang="ru-RU"/>
        </a:p>
      </dgm:t>
    </dgm:pt>
    <dgm:pt modelId="{D09274D2-67C8-4A7D-83B6-27AFAD2FA69D}" type="pres">
      <dgm:prSet presAssocID="{4E1C3B45-DDCC-4109-97FF-4C5EE67E0D2F}" presName="Name0" presStyleCnt="0">
        <dgm:presLayoutVars>
          <dgm:dir/>
          <dgm:resizeHandles val="exact"/>
        </dgm:presLayoutVars>
      </dgm:prSet>
      <dgm:spPr/>
    </dgm:pt>
    <dgm:pt modelId="{882262E0-0A05-42DF-9C6A-3E2B7DF981FC}" type="pres">
      <dgm:prSet presAssocID="{3D00E6ED-E150-447C-A626-29127794A8BF}" presName="compNode" presStyleCnt="0"/>
      <dgm:spPr/>
    </dgm:pt>
    <dgm:pt modelId="{BECC6857-C362-4BB0-9A84-FB067ECFD2C6}" type="pres">
      <dgm:prSet presAssocID="{3D00E6ED-E150-447C-A626-29127794A8BF}" presName="pictRect" presStyleLbl="node1" presStyleIdx="0" presStyleCnt="1" custScaleX="116078" custScaleY="116408" custLinFactNeighborX="8533" custLinFactNeighborY="709"/>
      <dgm:spPr>
        <a:blipFill rotWithShape="1">
          <a:blip xmlns:r="http://schemas.openxmlformats.org/officeDocument/2006/relationships" r:embed="rId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 w="38100">
          <a:solidFill>
            <a:srgbClr val="002060"/>
          </a:solidFill>
        </a:ln>
      </dgm:spPr>
    </dgm:pt>
    <dgm:pt modelId="{176D1EBA-71E5-4D20-BC48-0B7A859EB35B}" type="pres">
      <dgm:prSet presAssocID="{3D00E6ED-E150-447C-A626-29127794A8BF}" presName="textRect" presStyleLbl="revTx" presStyleIdx="0" presStyleCnt="1" custScaleX="66713" custScaleY="46092" custLinFactNeighborX="1251" custLinFactNeighborY="-1251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165B9BF-EB9C-4028-B44D-716816F1109F}" srcId="{4E1C3B45-DDCC-4109-97FF-4C5EE67E0D2F}" destId="{3D00E6ED-E150-447C-A626-29127794A8BF}" srcOrd="0" destOrd="0" parTransId="{1F79E01A-0726-45FF-90E7-ED069A8205E9}" sibTransId="{2C778E83-8922-42FC-9BC4-F19515C1B33B}"/>
    <dgm:cxn modelId="{7E9D88ED-9BF0-4F35-A92E-8F209424B471}" type="presOf" srcId="{3D00E6ED-E150-447C-A626-29127794A8BF}" destId="{176D1EBA-71E5-4D20-BC48-0B7A859EB35B}" srcOrd="0" destOrd="0" presId="urn:microsoft.com/office/officeart/2005/8/layout/pList1"/>
    <dgm:cxn modelId="{58D4D0F4-BBF8-44E5-9C25-5BBC6B78045C}" type="presOf" srcId="{4E1C3B45-DDCC-4109-97FF-4C5EE67E0D2F}" destId="{D09274D2-67C8-4A7D-83B6-27AFAD2FA69D}" srcOrd="0" destOrd="0" presId="urn:microsoft.com/office/officeart/2005/8/layout/pList1"/>
    <dgm:cxn modelId="{6DBE560D-849F-40C8-9CEE-454BF1823998}" type="presParOf" srcId="{D09274D2-67C8-4A7D-83B6-27AFAD2FA69D}" destId="{882262E0-0A05-42DF-9C6A-3E2B7DF981FC}" srcOrd="0" destOrd="0" presId="urn:microsoft.com/office/officeart/2005/8/layout/pList1"/>
    <dgm:cxn modelId="{4B95964E-69F5-4457-BAB2-28D8E074EB69}" type="presParOf" srcId="{882262E0-0A05-42DF-9C6A-3E2B7DF981FC}" destId="{BECC6857-C362-4BB0-9A84-FB067ECFD2C6}" srcOrd="0" destOrd="0" presId="urn:microsoft.com/office/officeart/2005/8/layout/pList1"/>
    <dgm:cxn modelId="{EA91BCC1-16FB-416B-A488-66E9632DD7AC}" type="presParOf" srcId="{882262E0-0A05-42DF-9C6A-3E2B7DF981FC}" destId="{176D1EBA-71E5-4D20-BC48-0B7A859EB35B}" srcOrd="1" destOrd="0" presId="urn:microsoft.com/office/officeart/2005/8/layout/p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9B0F12BD-7BA7-4E3B-B24D-E89CAFFEF5CC}" type="doc">
      <dgm:prSet loTypeId="urn:microsoft.com/office/officeart/2005/8/layout/pList1" loCatId="list" qsTypeId="urn:microsoft.com/office/officeart/2005/8/quickstyle/simple1" qsCatId="simple" csTypeId="urn:microsoft.com/office/officeart/2005/8/colors/accent1_2" csCatId="accent1" phldr="1"/>
      <dgm:spPr/>
    </dgm:pt>
    <dgm:pt modelId="{A711BBAE-0C87-4536-A924-227CDC387F64}">
      <dgm:prSet phldrT="[Текст]"/>
      <dgm:spPr/>
      <dgm:t>
        <a:bodyPr/>
        <a:lstStyle/>
        <a:p>
          <a:r>
            <a:rPr lang="ru-RU" dirty="0" smtClean="0"/>
            <a:t>Рассматривание машин</a:t>
          </a:r>
          <a:endParaRPr lang="ru-RU" dirty="0"/>
        </a:p>
      </dgm:t>
    </dgm:pt>
    <dgm:pt modelId="{5EE684E4-AC68-46A1-8A9C-64F27E3CA035}" type="parTrans" cxnId="{A49E7EC9-74E9-42E4-81ED-E9F3FD4AAF58}">
      <dgm:prSet/>
      <dgm:spPr/>
      <dgm:t>
        <a:bodyPr/>
        <a:lstStyle/>
        <a:p>
          <a:endParaRPr lang="ru-RU"/>
        </a:p>
      </dgm:t>
    </dgm:pt>
    <dgm:pt modelId="{093CCBBB-2718-4D8E-9616-520242F30A04}" type="sibTrans" cxnId="{A49E7EC9-74E9-42E4-81ED-E9F3FD4AAF58}">
      <dgm:prSet/>
      <dgm:spPr/>
      <dgm:t>
        <a:bodyPr/>
        <a:lstStyle/>
        <a:p>
          <a:endParaRPr lang="ru-RU"/>
        </a:p>
      </dgm:t>
    </dgm:pt>
    <dgm:pt modelId="{D9E92A01-EB64-4304-8113-03B266CA9E6C}" type="pres">
      <dgm:prSet presAssocID="{9B0F12BD-7BA7-4E3B-B24D-E89CAFFEF5CC}" presName="Name0" presStyleCnt="0">
        <dgm:presLayoutVars>
          <dgm:dir/>
          <dgm:resizeHandles val="exact"/>
        </dgm:presLayoutVars>
      </dgm:prSet>
      <dgm:spPr/>
    </dgm:pt>
    <dgm:pt modelId="{62265F17-42DB-4A6E-B7EF-59A7068ADC82}" type="pres">
      <dgm:prSet presAssocID="{A711BBAE-0C87-4536-A924-227CDC387F64}" presName="compNode" presStyleCnt="0"/>
      <dgm:spPr/>
    </dgm:pt>
    <dgm:pt modelId="{769462CD-0FD8-4FC3-9F90-7DF96B032EAC}" type="pres">
      <dgm:prSet presAssocID="{A711BBAE-0C87-4536-A924-227CDC387F64}" presName="pictRect" presStyleLbl="node1" presStyleIdx="0" presStyleCnt="1" custScaleX="102014" custScaleY="109012" custLinFactNeighborX="553" custLinFactNeighborY="-1533"/>
      <dgm:spPr>
        <a:blipFill rotWithShape="1">
          <a:blip xmlns:r="http://schemas.openxmlformats.org/officeDocument/2006/relationships" r:embed="rId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 w="38100">
          <a:solidFill>
            <a:srgbClr val="002060"/>
          </a:solidFill>
        </a:ln>
      </dgm:spPr>
    </dgm:pt>
    <dgm:pt modelId="{E94DF875-5259-40CB-A2F7-4A0CA11D885E}" type="pres">
      <dgm:prSet presAssocID="{A711BBAE-0C87-4536-A924-227CDC387F64}" presName="textRect" presStyleLbl="revTx" presStyleIdx="0" presStyleCnt="1" custScaleX="70975" custScaleY="57841" custLinFactNeighborX="259" custLinFactNeighborY="-1184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D4CF9E9D-BBEA-4A60-B8E0-DA8554F2D249}" type="presOf" srcId="{9B0F12BD-7BA7-4E3B-B24D-E89CAFFEF5CC}" destId="{D9E92A01-EB64-4304-8113-03B266CA9E6C}" srcOrd="0" destOrd="0" presId="urn:microsoft.com/office/officeart/2005/8/layout/pList1"/>
    <dgm:cxn modelId="{A49E7EC9-74E9-42E4-81ED-E9F3FD4AAF58}" srcId="{9B0F12BD-7BA7-4E3B-B24D-E89CAFFEF5CC}" destId="{A711BBAE-0C87-4536-A924-227CDC387F64}" srcOrd="0" destOrd="0" parTransId="{5EE684E4-AC68-46A1-8A9C-64F27E3CA035}" sibTransId="{093CCBBB-2718-4D8E-9616-520242F30A04}"/>
    <dgm:cxn modelId="{89DA44E1-3417-40D8-97D5-9A5D2DEDD104}" type="presOf" srcId="{A711BBAE-0C87-4536-A924-227CDC387F64}" destId="{E94DF875-5259-40CB-A2F7-4A0CA11D885E}" srcOrd="0" destOrd="0" presId="urn:microsoft.com/office/officeart/2005/8/layout/pList1"/>
    <dgm:cxn modelId="{6BFD2180-25DB-481B-A8FF-96ED21C94A4C}" type="presParOf" srcId="{D9E92A01-EB64-4304-8113-03B266CA9E6C}" destId="{62265F17-42DB-4A6E-B7EF-59A7068ADC82}" srcOrd="0" destOrd="0" presId="urn:microsoft.com/office/officeart/2005/8/layout/pList1"/>
    <dgm:cxn modelId="{CE76A4B7-F4E7-4893-B3C9-6186AC0007B0}" type="presParOf" srcId="{62265F17-42DB-4A6E-B7EF-59A7068ADC82}" destId="{769462CD-0FD8-4FC3-9F90-7DF96B032EAC}" srcOrd="0" destOrd="0" presId="urn:microsoft.com/office/officeart/2005/8/layout/pList1"/>
    <dgm:cxn modelId="{49135758-462F-4678-8831-E673822C0CC2}" type="presParOf" srcId="{62265F17-42DB-4A6E-B7EF-59A7068ADC82}" destId="{E94DF875-5259-40CB-A2F7-4A0CA11D885E}" srcOrd="1" destOrd="0" presId="urn:microsoft.com/office/officeart/2005/8/layout/pList1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96E4F521-4A75-451C-AD61-98C3916CC817}" type="doc">
      <dgm:prSet loTypeId="urn:microsoft.com/office/officeart/2005/8/layout/pList1" loCatId="list" qsTypeId="urn:microsoft.com/office/officeart/2005/8/quickstyle/simple1" qsCatId="simple" csTypeId="urn:microsoft.com/office/officeart/2005/8/colors/accent1_2" csCatId="accent1" phldr="1"/>
      <dgm:spPr/>
    </dgm:pt>
    <dgm:pt modelId="{66FC9C7C-2DEF-4531-8535-0E8506D678CD}">
      <dgm:prSet phldrT="[Текст]"/>
      <dgm:spPr/>
      <dgm:t>
        <a:bodyPr/>
        <a:lstStyle/>
        <a:p>
          <a:r>
            <a:rPr lang="ru-RU" dirty="0" smtClean="0"/>
            <a:t>Знакомство со светофором</a:t>
          </a:r>
          <a:endParaRPr lang="ru-RU" dirty="0"/>
        </a:p>
      </dgm:t>
    </dgm:pt>
    <dgm:pt modelId="{30BE87A3-1B76-4EEE-B2F5-38870AA5AF90}" type="parTrans" cxnId="{0FB24AF3-8B07-4776-B7F3-D090D73CF189}">
      <dgm:prSet/>
      <dgm:spPr/>
      <dgm:t>
        <a:bodyPr/>
        <a:lstStyle/>
        <a:p>
          <a:endParaRPr lang="ru-RU"/>
        </a:p>
      </dgm:t>
    </dgm:pt>
    <dgm:pt modelId="{B8149CCF-6F47-4ADB-952B-BA2364D8D90E}" type="sibTrans" cxnId="{0FB24AF3-8B07-4776-B7F3-D090D73CF189}">
      <dgm:prSet/>
      <dgm:spPr/>
      <dgm:t>
        <a:bodyPr/>
        <a:lstStyle/>
        <a:p>
          <a:endParaRPr lang="ru-RU"/>
        </a:p>
      </dgm:t>
    </dgm:pt>
    <dgm:pt modelId="{6F08F699-3AC8-4464-A09C-387144C8A499}" type="pres">
      <dgm:prSet presAssocID="{96E4F521-4A75-451C-AD61-98C3916CC817}" presName="Name0" presStyleCnt="0">
        <dgm:presLayoutVars>
          <dgm:dir/>
          <dgm:resizeHandles val="exact"/>
        </dgm:presLayoutVars>
      </dgm:prSet>
      <dgm:spPr/>
    </dgm:pt>
    <dgm:pt modelId="{B626F698-6616-497E-A99F-88FE9C152F44}" type="pres">
      <dgm:prSet presAssocID="{66FC9C7C-2DEF-4531-8535-0E8506D678CD}" presName="compNode" presStyleCnt="0"/>
      <dgm:spPr/>
    </dgm:pt>
    <dgm:pt modelId="{7A9A2167-BB67-4258-B663-D86F1F2D3E2C}" type="pres">
      <dgm:prSet presAssocID="{66FC9C7C-2DEF-4531-8535-0E8506D678CD}" presName="pictRect" presStyleLbl="node1" presStyleIdx="0" presStyleCnt="1" custScaleX="127421" custScaleY="126745" custLinFactNeighborX="-11473" custLinFactNeighborY="1805"/>
      <dgm:spPr>
        <a:blipFill>
          <a:blip xmlns:r="http://schemas.openxmlformats.org/officeDocument/2006/relationships" r:embed="rId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 w="38100">
          <a:solidFill>
            <a:srgbClr val="002060"/>
          </a:solidFill>
        </a:ln>
      </dgm:spPr>
    </dgm:pt>
    <dgm:pt modelId="{BD6FF799-EFE6-4F4F-886F-214BA09A9CFF}" type="pres">
      <dgm:prSet presAssocID="{66FC9C7C-2DEF-4531-8535-0E8506D678CD}" presName="textRect" presStyleLbl="revTx" presStyleIdx="0" presStyleCnt="1" custScaleX="88860" custScaleY="74152" custLinFactNeighborX="342" custLinFactNeighborY="1199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0FB24AF3-8B07-4776-B7F3-D090D73CF189}" srcId="{96E4F521-4A75-451C-AD61-98C3916CC817}" destId="{66FC9C7C-2DEF-4531-8535-0E8506D678CD}" srcOrd="0" destOrd="0" parTransId="{30BE87A3-1B76-4EEE-B2F5-38870AA5AF90}" sibTransId="{B8149CCF-6F47-4ADB-952B-BA2364D8D90E}"/>
    <dgm:cxn modelId="{EC0D1098-149C-4E75-93F8-2646254766B8}" type="presOf" srcId="{96E4F521-4A75-451C-AD61-98C3916CC817}" destId="{6F08F699-3AC8-4464-A09C-387144C8A499}" srcOrd="0" destOrd="0" presId="urn:microsoft.com/office/officeart/2005/8/layout/pList1"/>
    <dgm:cxn modelId="{1543B69E-6C98-413E-BFD9-E01E278014F5}" type="presOf" srcId="{66FC9C7C-2DEF-4531-8535-0E8506D678CD}" destId="{BD6FF799-EFE6-4F4F-886F-214BA09A9CFF}" srcOrd="0" destOrd="0" presId="urn:microsoft.com/office/officeart/2005/8/layout/pList1"/>
    <dgm:cxn modelId="{277F9DFF-C547-436C-90B6-8D78C97C7175}" type="presParOf" srcId="{6F08F699-3AC8-4464-A09C-387144C8A499}" destId="{B626F698-6616-497E-A99F-88FE9C152F44}" srcOrd="0" destOrd="0" presId="urn:microsoft.com/office/officeart/2005/8/layout/pList1"/>
    <dgm:cxn modelId="{788679C9-B9A3-4A24-B80F-F941B422776A}" type="presParOf" srcId="{B626F698-6616-497E-A99F-88FE9C152F44}" destId="{7A9A2167-BB67-4258-B663-D86F1F2D3E2C}" srcOrd="0" destOrd="0" presId="urn:microsoft.com/office/officeart/2005/8/layout/pList1"/>
    <dgm:cxn modelId="{03110EF2-5F57-4F1C-8AC0-96AE460F201D}" type="presParOf" srcId="{B626F698-6616-497E-A99F-88FE9C152F44}" destId="{BD6FF799-EFE6-4F4F-886F-214BA09A9CFF}" srcOrd="1" destOrd="0" presId="urn:microsoft.com/office/officeart/2005/8/layout/p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D30B8027-3208-49A2-8B24-DBA7C67A0FEF}" type="doc">
      <dgm:prSet loTypeId="urn:microsoft.com/office/officeart/2005/8/layout/pList1" loCatId="list" qsTypeId="urn:microsoft.com/office/officeart/2005/8/quickstyle/simple1" qsCatId="simple" csTypeId="urn:microsoft.com/office/officeart/2005/8/colors/accent1_2" csCatId="accent1" phldr="1"/>
      <dgm:spPr/>
    </dgm:pt>
    <dgm:pt modelId="{3D57D8A3-FB66-40BA-A71F-99D84F54BE20}">
      <dgm:prSet phldrT="[Текст]"/>
      <dgm:spPr/>
      <dgm:t>
        <a:bodyPr/>
        <a:lstStyle/>
        <a:p>
          <a:r>
            <a:rPr lang="ru-RU" dirty="0" smtClean="0"/>
            <a:t>Дидактическая игра: «Собери светофор»</a:t>
          </a:r>
          <a:endParaRPr lang="ru-RU" dirty="0"/>
        </a:p>
      </dgm:t>
    </dgm:pt>
    <dgm:pt modelId="{E345CEE2-94FE-4BE2-84D5-02BF0A507CC1}" type="parTrans" cxnId="{79C639B8-9DDB-46AF-B8CD-1A23E48673F3}">
      <dgm:prSet/>
      <dgm:spPr/>
      <dgm:t>
        <a:bodyPr/>
        <a:lstStyle/>
        <a:p>
          <a:endParaRPr lang="ru-RU"/>
        </a:p>
      </dgm:t>
    </dgm:pt>
    <dgm:pt modelId="{A6E70C39-12D9-4718-B03A-6E7EBA38C57E}" type="sibTrans" cxnId="{79C639B8-9DDB-46AF-B8CD-1A23E48673F3}">
      <dgm:prSet/>
      <dgm:spPr/>
      <dgm:t>
        <a:bodyPr/>
        <a:lstStyle/>
        <a:p>
          <a:endParaRPr lang="ru-RU"/>
        </a:p>
      </dgm:t>
    </dgm:pt>
    <dgm:pt modelId="{5F63EF24-F9FB-4B21-8CFF-89F81B48BC2A}" type="pres">
      <dgm:prSet presAssocID="{D30B8027-3208-49A2-8B24-DBA7C67A0FEF}" presName="Name0" presStyleCnt="0">
        <dgm:presLayoutVars>
          <dgm:dir/>
          <dgm:resizeHandles val="exact"/>
        </dgm:presLayoutVars>
      </dgm:prSet>
      <dgm:spPr/>
    </dgm:pt>
    <dgm:pt modelId="{3E675299-945C-44E5-BF47-D6DCAE196B41}" type="pres">
      <dgm:prSet presAssocID="{3D57D8A3-FB66-40BA-A71F-99D84F54BE20}" presName="compNode" presStyleCnt="0"/>
      <dgm:spPr/>
    </dgm:pt>
    <dgm:pt modelId="{2CF0848B-6850-4508-99DE-FE9F628ED842}" type="pres">
      <dgm:prSet presAssocID="{3D57D8A3-FB66-40BA-A71F-99D84F54BE20}" presName="pictRect" presStyleLbl="node1" presStyleIdx="0" presStyleCnt="1" custScaleX="72550" custScaleY="123865"/>
      <dgm:spPr>
        <a:blipFill rotWithShape="1">
          <a:blip xmlns:r="http://schemas.openxmlformats.org/officeDocument/2006/relationships" r:embed="rId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ln w="38100">
          <a:solidFill>
            <a:srgbClr val="002060"/>
          </a:solidFill>
        </a:ln>
      </dgm:spPr>
    </dgm:pt>
    <dgm:pt modelId="{C0B18F45-190F-45E2-AD33-C1A03D3670D0}" type="pres">
      <dgm:prSet presAssocID="{3D57D8A3-FB66-40BA-A71F-99D84F54BE20}" presName="textRect" presStyleLbl="revTx" presStyleIdx="0" presStyleCnt="1" custScaleX="93215" custScaleY="6915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DF9878B1-4266-4929-9064-538B722711D6}" type="presOf" srcId="{D30B8027-3208-49A2-8B24-DBA7C67A0FEF}" destId="{5F63EF24-F9FB-4B21-8CFF-89F81B48BC2A}" srcOrd="0" destOrd="0" presId="urn:microsoft.com/office/officeart/2005/8/layout/pList1"/>
    <dgm:cxn modelId="{79C639B8-9DDB-46AF-B8CD-1A23E48673F3}" srcId="{D30B8027-3208-49A2-8B24-DBA7C67A0FEF}" destId="{3D57D8A3-FB66-40BA-A71F-99D84F54BE20}" srcOrd="0" destOrd="0" parTransId="{E345CEE2-94FE-4BE2-84D5-02BF0A507CC1}" sibTransId="{A6E70C39-12D9-4718-B03A-6E7EBA38C57E}"/>
    <dgm:cxn modelId="{FA68093A-F977-4B7A-9A30-B6A60C7B621C}" type="presOf" srcId="{3D57D8A3-FB66-40BA-A71F-99D84F54BE20}" destId="{C0B18F45-190F-45E2-AD33-C1A03D3670D0}" srcOrd="0" destOrd="0" presId="urn:microsoft.com/office/officeart/2005/8/layout/pList1"/>
    <dgm:cxn modelId="{694BAE3E-A754-475A-B1CB-0F726F379C26}" type="presParOf" srcId="{5F63EF24-F9FB-4B21-8CFF-89F81B48BC2A}" destId="{3E675299-945C-44E5-BF47-D6DCAE196B41}" srcOrd="0" destOrd="0" presId="urn:microsoft.com/office/officeart/2005/8/layout/pList1"/>
    <dgm:cxn modelId="{3EF8F78A-E672-4A87-A1C2-F2E2BB6F41F6}" type="presParOf" srcId="{3E675299-945C-44E5-BF47-D6DCAE196B41}" destId="{2CF0848B-6850-4508-99DE-FE9F628ED842}" srcOrd="0" destOrd="0" presId="urn:microsoft.com/office/officeart/2005/8/layout/pList1"/>
    <dgm:cxn modelId="{6E63EB74-8494-4EA2-9EB9-090B2A96C8C7}" type="presParOf" srcId="{3E675299-945C-44E5-BF47-D6DCAE196B41}" destId="{C0B18F45-190F-45E2-AD33-C1A03D3670D0}" srcOrd="1" destOrd="0" presId="urn:microsoft.com/office/officeart/2005/8/layout/pList1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03A539AF-7857-4B55-ADB4-489347FCD066}" type="doc">
      <dgm:prSet loTypeId="urn:microsoft.com/office/officeart/2005/8/layout/pList1" loCatId="list" qsTypeId="urn:microsoft.com/office/officeart/2005/8/quickstyle/simple1" qsCatId="simple" csTypeId="urn:microsoft.com/office/officeart/2005/8/colors/accent1_2" csCatId="accent1" phldr="1"/>
      <dgm:spPr/>
    </dgm:pt>
    <dgm:pt modelId="{1B15DC09-0EBA-48D2-A01B-1E5FF84D61C2}">
      <dgm:prSet phldrT="[Текст]" custT="1"/>
      <dgm:spPr/>
      <dgm:t>
        <a:bodyPr/>
        <a:lstStyle/>
        <a:p>
          <a:pPr>
            <a:spcAft>
              <a:spcPts val="0"/>
            </a:spcAft>
          </a:pPr>
          <a:r>
            <a:rPr lang="ru-RU" sz="2800" dirty="0" smtClean="0"/>
            <a:t>Лото: </a:t>
          </a:r>
        </a:p>
        <a:p>
          <a:pPr>
            <a:spcAft>
              <a:spcPts val="0"/>
            </a:spcAft>
          </a:pPr>
          <a:r>
            <a:rPr lang="ru-RU" sz="2800" dirty="0" smtClean="0"/>
            <a:t>«Дорожные знаки»</a:t>
          </a:r>
          <a:r>
            <a:rPr lang="ru-RU" sz="4400" dirty="0" smtClean="0"/>
            <a:t> </a:t>
          </a:r>
          <a:endParaRPr lang="ru-RU" sz="4400" dirty="0"/>
        </a:p>
      </dgm:t>
    </dgm:pt>
    <dgm:pt modelId="{8E69CE0E-C267-4566-83B4-1DB9284C9EA9}" type="parTrans" cxnId="{CDB25D77-0DE8-4268-9204-EBFEF4CF79F9}">
      <dgm:prSet/>
      <dgm:spPr/>
      <dgm:t>
        <a:bodyPr/>
        <a:lstStyle/>
        <a:p>
          <a:endParaRPr lang="ru-RU"/>
        </a:p>
      </dgm:t>
    </dgm:pt>
    <dgm:pt modelId="{30D7B967-C33A-4516-8105-A559EF2724A4}" type="sibTrans" cxnId="{CDB25D77-0DE8-4268-9204-EBFEF4CF79F9}">
      <dgm:prSet/>
      <dgm:spPr/>
      <dgm:t>
        <a:bodyPr/>
        <a:lstStyle/>
        <a:p>
          <a:endParaRPr lang="ru-RU"/>
        </a:p>
      </dgm:t>
    </dgm:pt>
    <dgm:pt modelId="{564A0180-655B-4438-BD41-E1B9F52CCA2F}" type="pres">
      <dgm:prSet presAssocID="{03A539AF-7857-4B55-ADB4-489347FCD066}" presName="Name0" presStyleCnt="0">
        <dgm:presLayoutVars>
          <dgm:dir/>
          <dgm:resizeHandles val="exact"/>
        </dgm:presLayoutVars>
      </dgm:prSet>
      <dgm:spPr/>
    </dgm:pt>
    <dgm:pt modelId="{8AEB0A40-5079-4B44-88CB-09C8CBA6810A}" type="pres">
      <dgm:prSet presAssocID="{1B15DC09-0EBA-48D2-A01B-1E5FF84D61C2}" presName="compNode" presStyleCnt="0"/>
      <dgm:spPr/>
    </dgm:pt>
    <dgm:pt modelId="{225D5E5F-6D82-4981-BB85-544C4844377E}" type="pres">
      <dgm:prSet presAssocID="{1B15DC09-0EBA-48D2-A01B-1E5FF84D61C2}" presName="pictRect" presStyleLbl="node1" presStyleIdx="0" presStyleCnt="1" custLinFactNeighborX="-14311"/>
      <dgm:spPr>
        <a:blipFill rotWithShape="1">
          <a:blip xmlns:r="http://schemas.openxmlformats.org/officeDocument/2006/relationships" r:embed="rId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 w="38100">
          <a:solidFill>
            <a:srgbClr val="002060"/>
          </a:solidFill>
        </a:ln>
      </dgm:spPr>
    </dgm:pt>
    <dgm:pt modelId="{37615374-D66C-4686-BC0B-986E36AD4107}" type="pres">
      <dgm:prSet presAssocID="{1B15DC09-0EBA-48D2-A01B-1E5FF84D61C2}" presName="textRect" presStyleLbl="revTx" presStyleIdx="0" presStyleCnt="1" custScaleX="100224" custScaleY="76737" custLinFactNeighborX="-2216" custLinFactNeighborY="-2381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BACB7DD-8627-4BC8-B507-6ED0F90D267A}" type="presOf" srcId="{1B15DC09-0EBA-48D2-A01B-1E5FF84D61C2}" destId="{37615374-D66C-4686-BC0B-986E36AD4107}" srcOrd="0" destOrd="0" presId="urn:microsoft.com/office/officeart/2005/8/layout/pList1"/>
    <dgm:cxn modelId="{31E1AE3B-2ECC-4635-A881-181F29D1335C}" type="presOf" srcId="{03A539AF-7857-4B55-ADB4-489347FCD066}" destId="{564A0180-655B-4438-BD41-E1B9F52CCA2F}" srcOrd="0" destOrd="0" presId="urn:microsoft.com/office/officeart/2005/8/layout/pList1"/>
    <dgm:cxn modelId="{CDB25D77-0DE8-4268-9204-EBFEF4CF79F9}" srcId="{03A539AF-7857-4B55-ADB4-489347FCD066}" destId="{1B15DC09-0EBA-48D2-A01B-1E5FF84D61C2}" srcOrd="0" destOrd="0" parTransId="{8E69CE0E-C267-4566-83B4-1DB9284C9EA9}" sibTransId="{30D7B967-C33A-4516-8105-A559EF2724A4}"/>
    <dgm:cxn modelId="{1E47AAE2-443B-47C4-883A-FC028EDBA01C}" type="presParOf" srcId="{564A0180-655B-4438-BD41-E1B9F52CCA2F}" destId="{8AEB0A40-5079-4B44-88CB-09C8CBA6810A}" srcOrd="0" destOrd="0" presId="urn:microsoft.com/office/officeart/2005/8/layout/pList1"/>
    <dgm:cxn modelId="{9808C643-8897-46BD-8B6F-3AC47BDDB2EF}" type="presParOf" srcId="{8AEB0A40-5079-4B44-88CB-09C8CBA6810A}" destId="{225D5E5F-6D82-4981-BB85-544C4844377E}" srcOrd="0" destOrd="0" presId="urn:microsoft.com/office/officeart/2005/8/layout/pList1"/>
    <dgm:cxn modelId="{02F53A02-E776-4221-9971-96FAA96A1498}" type="presParOf" srcId="{8AEB0A40-5079-4B44-88CB-09C8CBA6810A}" destId="{37615374-D66C-4686-BC0B-986E36AD4107}" srcOrd="1" destOrd="0" presId="urn:microsoft.com/office/officeart/2005/8/layout/p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D235C69-DF21-4E00-BD87-6CB2EA5B6230}">
      <dsp:nvSpPr>
        <dsp:cNvPr id="0" name=""/>
        <dsp:cNvSpPr/>
      </dsp:nvSpPr>
      <dsp:spPr>
        <a:xfrm>
          <a:off x="0" y="280776"/>
          <a:ext cx="3755145" cy="2692425"/>
        </a:xfrm>
        <a:prstGeom prst="roundRect">
          <a:avLst/>
        </a:prstGeom>
        <a:blipFill>
          <a:blip xmlns:r="http://schemas.openxmlformats.org/officeDocument/2006/relationships" r:embed="rId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 w="38100" cap="flat" cmpd="sng" algn="ctr">
          <a:solidFill>
            <a:srgbClr val="00206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515F68A-9045-4F54-B3EA-2DA54F92EC82}">
      <dsp:nvSpPr>
        <dsp:cNvPr id="0" name=""/>
        <dsp:cNvSpPr/>
      </dsp:nvSpPr>
      <dsp:spPr>
        <a:xfrm>
          <a:off x="0" y="2833519"/>
          <a:ext cx="3262421" cy="76937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70688" rIns="170688" bIns="0" numCol="1" spcCol="1270" anchor="t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Съедобные и ядовитые грибы</a:t>
          </a:r>
          <a:endParaRPr lang="ru-RU" sz="2400" kern="1200" dirty="0"/>
        </a:p>
      </dsp:txBody>
      <dsp:txXfrm>
        <a:off x="0" y="2833519"/>
        <a:ext cx="3262421" cy="769376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AE1870C-E704-44E7-8AC7-CE713B625AEC}">
      <dsp:nvSpPr>
        <dsp:cNvPr id="0" name=""/>
        <dsp:cNvSpPr/>
      </dsp:nvSpPr>
      <dsp:spPr>
        <a:xfrm>
          <a:off x="0" y="35129"/>
          <a:ext cx="4099918" cy="2824843"/>
        </a:xfrm>
        <a:prstGeom prst="roundRect">
          <a:avLst/>
        </a:prstGeom>
        <a:blipFill rotWithShape="1">
          <a:blip xmlns:r="http://schemas.openxmlformats.org/officeDocument/2006/relationships" r:embed="rId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 w="38100" cap="flat" cmpd="sng" algn="ctr">
          <a:solidFill>
            <a:srgbClr val="00206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641A4C9-4090-4C6B-A1D4-703419178F51}">
      <dsp:nvSpPr>
        <dsp:cNvPr id="0" name=""/>
        <dsp:cNvSpPr/>
      </dsp:nvSpPr>
      <dsp:spPr>
        <a:xfrm>
          <a:off x="694642" y="2769644"/>
          <a:ext cx="2929309" cy="77110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6464" tIns="156464" rIns="156464" bIns="0" numCol="1" spcCol="1270" anchor="t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dirty="0" smtClean="0"/>
            <a:t>Знакомство с дорожными знаками</a:t>
          </a:r>
          <a:endParaRPr lang="ru-RU" sz="2200" kern="1200" dirty="0"/>
        </a:p>
      </dsp:txBody>
      <dsp:txXfrm>
        <a:off x="694642" y="2769644"/>
        <a:ext cx="2929309" cy="771106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A530086-E3BE-4136-A0DF-77BFE72E80EB}">
      <dsp:nvSpPr>
        <dsp:cNvPr id="0" name=""/>
        <dsp:cNvSpPr/>
      </dsp:nvSpPr>
      <dsp:spPr>
        <a:xfrm>
          <a:off x="396348" y="592"/>
          <a:ext cx="4605569" cy="3173237"/>
        </a:xfrm>
        <a:prstGeom prst="roundRect">
          <a:avLst/>
        </a:prstGeom>
        <a:blipFill rotWithShape="1">
          <a:blip xmlns:r="http://schemas.openxmlformats.org/officeDocument/2006/relationships" r:embed="rId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 w="38100" cap="flat" cmpd="sng" algn="ctr">
          <a:solidFill>
            <a:srgbClr val="00206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9C6D72D-D477-4E54-8F4B-7E62AD52E782}">
      <dsp:nvSpPr>
        <dsp:cNvPr id="0" name=""/>
        <dsp:cNvSpPr/>
      </dsp:nvSpPr>
      <dsp:spPr>
        <a:xfrm>
          <a:off x="9135" y="3309241"/>
          <a:ext cx="4520688" cy="104242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3576" tIns="163576" rIns="163576" bIns="0" numCol="1" spcCol="1270" anchor="t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kern="1200" dirty="0" smtClean="0"/>
            <a:t>«Правила движения мы узнали – на дороге внимательнее стали»</a:t>
          </a:r>
          <a:endParaRPr lang="ru-RU" sz="2300" kern="1200" dirty="0"/>
        </a:p>
      </dsp:txBody>
      <dsp:txXfrm>
        <a:off x="9135" y="3309241"/>
        <a:ext cx="4520688" cy="1042423"/>
      </dsp:txXfrm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8DCD510-AB62-48B9-B91B-E46AFDD1739C}">
      <dsp:nvSpPr>
        <dsp:cNvPr id="0" name=""/>
        <dsp:cNvSpPr/>
      </dsp:nvSpPr>
      <dsp:spPr>
        <a:xfrm>
          <a:off x="0" y="0"/>
          <a:ext cx="3914852" cy="2697333"/>
        </a:xfrm>
        <a:prstGeom prst="roundRect">
          <a:avLst/>
        </a:prstGeom>
        <a:blipFill rotWithShape="1">
          <a:blip xmlns:r="http://schemas.openxmlformats.org/officeDocument/2006/relationships" r:embed="rId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 w="38100" cap="flat" cmpd="sng" algn="ctr">
          <a:solidFill>
            <a:srgbClr val="00206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FDDE488-CB2A-49FB-8367-B974DB069968}">
      <dsp:nvSpPr>
        <dsp:cNvPr id="0" name=""/>
        <dsp:cNvSpPr/>
      </dsp:nvSpPr>
      <dsp:spPr>
        <a:xfrm>
          <a:off x="822" y="2737699"/>
          <a:ext cx="3914852" cy="145241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7584" tIns="227584" rIns="227584" bIns="0" numCol="1" spcCol="1270" anchor="t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kern="1200" dirty="0" smtClean="0"/>
            <a:t>Дидактические игры</a:t>
          </a:r>
          <a:endParaRPr lang="ru-RU" sz="3200" kern="1200" dirty="0"/>
        </a:p>
      </dsp:txBody>
      <dsp:txXfrm>
        <a:off x="822" y="2737699"/>
        <a:ext cx="3914852" cy="1452410"/>
      </dsp:txXfrm>
    </dsp:sp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2E383C7-AFF0-4CF7-8803-C02C5C701048}">
      <dsp:nvSpPr>
        <dsp:cNvPr id="0" name=""/>
        <dsp:cNvSpPr/>
      </dsp:nvSpPr>
      <dsp:spPr>
        <a:xfrm>
          <a:off x="1100" y="216017"/>
          <a:ext cx="2793558" cy="41903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87630" rIns="87630" bIns="0" numCol="1" spcCol="1270" anchor="b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kern="1200" dirty="0" smtClean="0"/>
            <a:t>Умывание </a:t>
          </a:r>
          <a:endParaRPr lang="ru-RU" sz="2300" kern="1200" dirty="0"/>
        </a:p>
      </dsp:txBody>
      <dsp:txXfrm>
        <a:off x="1100" y="216017"/>
        <a:ext cx="2793558" cy="419033"/>
      </dsp:txXfrm>
    </dsp:sp>
    <dsp:sp modelId="{E048705B-11E3-4E0B-95D8-750A6BD9426E}">
      <dsp:nvSpPr>
        <dsp:cNvPr id="0" name=""/>
        <dsp:cNvSpPr/>
      </dsp:nvSpPr>
      <dsp:spPr>
        <a:xfrm>
          <a:off x="1100" y="718104"/>
          <a:ext cx="2793558" cy="2793558"/>
        </a:xfrm>
        <a:prstGeom prst="roundRect">
          <a:avLst/>
        </a:prstGeom>
        <a:blipFill>
          <a:blip xmlns:r="http://schemas.openxmlformats.org/officeDocument/2006/relationships" r:embed="rId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 w="38100" cap="flat" cmpd="sng" algn="ctr">
          <a:solidFill>
            <a:srgbClr val="00206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1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06E47C2-DF06-4DFC-99D9-B7F39844B1C2}">
      <dsp:nvSpPr>
        <dsp:cNvPr id="0" name=""/>
        <dsp:cNvSpPr/>
      </dsp:nvSpPr>
      <dsp:spPr>
        <a:xfrm>
          <a:off x="1014" y="216343"/>
          <a:ext cx="2870848" cy="43062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91440" rIns="91440" bIns="0" numCol="1" spcCol="1270" anchor="b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Утренняя гимнастика </a:t>
          </a:r>
          <a:endParaRPr lang="ru-RU" sz="2400" kern="1200" dirty="0"/>
        </a:p>
      </dsp:txBody>
      <dsp:txXfrm>
        <a:off x="1014" y="216343"/>
        <a:ext cx="2870848" cy="430627"/>
      </dsp:txXfrm>
    </dsp:sp>
    <dsp:sp modelId="{C1B3E7AD-05B2-4330-A6C6-69E87CF9C1AC}">
      <dsp:nvSpPr>
        <dsp:cNvPr id="0" name=""/>
        <dsp:cNvSpPr/>
      </dsp:nvSpPr>
      <dsp:spPr>
        <a:xfrm>
          <a:off x="1014" y="732322"/>
          <a:ext cx="2870848" cy="2870848"/>
        </a:xfrm>
        <a:prstGeom prst="roundRect">
          <a:avLst/>
        </a:prstGeom>
        <a:blipFill>
          <a:blip xmlns:r="http://schemas.openxmlformats.org/officeDocument/2006/relationships" r:embed="rId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 w="38100" cap="flat" cmpd="sng" algn="ctr">
          <a:solidFill>
            <a:srgbClr val="00206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1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1785E87-F2A5-4FAA-87D9-F7CFE76A36FE}">
      <dsp:nvSpPr>
        <dsp:cNvPr id="0" name=""/>
        <dsp:cNvSpPr/>
      </dsp:nvSpPr>
      <dsp:spPr>
        <a:xfrm>
          <a:off x="0" y="465682"/>
          <a:ext cx="2885741" cy="75614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87630" rIns="87630" bIns="0" numCol="1" spcCol="1270" anchor="b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kern="1200" dirty="0" smtClean="0"/>
            <a:t>Сюжетно – ролевая игра: «Доктор»</a:t>
          </a:r>
          <a:endParaRPr lang="ru-RU" sz="2300" kern="1200" dirty="0"/>
        </a:p>
      </dsp:txBody>
      <dsp:txXfrm>
        <a:off x="0" y="465682"/>
        <a:ext cx="2885741" cy="756143"/>
      </dsp:txXfrm>
    </dsp:sp>
    <dsp:sp modelId="{AF7B4F89-4BEE-450D-8165-839BA3F88048}">
      <dsp:nvSpPr>
        <dsp:cNvPr id="0" name=""/>
        <dsp:cNvSpPr/>
      </dsp:nvSpPr>
      <dsp:spPr>
        <a:xfrm>
          <a:off x="1137" y="1330616"/>
          <a:ext cx="2885741" cy="2885741"/>
        </a:xfrm>
        <a:prstGeom prst="roundRect">
          <a:avLst/>
        </a:prstGeom>
        <a:blipFill rotWithShape="1">
          <a:blip xmlns:r="http://schemas.openxmlformats.org/officeDocument/2006/relationships" r:embed="rId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 w="38100" cap="flat" cmpd="sng" algn="ctr">
          <a:solidFill>
            <a:srgbClr val="00206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1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5A3419C-EB67-4DAD-AB5E-903424DE570E}">
      <dsp:nvSpPr>
        <dsp:cNvPr id="0" name=""/>
        <dsp:cNvSpPr/>
      </dsp:nvSpPr>
      <dsp:spPr>
        <a:xfrm>
          <a:off x="351202" y="1569"/>
          <a:ext cx="3263666" cy="2248666"/>
        </a:xfrm>
        <a:prstGeom prst="roundRect">
          <a:avLst/>
        </a:prstGeom>
        <a:blipFill>
          <a:blip xmlns:r="http://schemas.openxmlformats.org/officeDocument/2006/relationships" r:embed="rId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9856E9B-95DD-430F-B0DB-FA95688702DE}">
      <dsp:nvSpPr>
        <dsp:cNvPr id="0" name=""/>
        <dsp:cNvSpPr/>
      </dsp:nvSpPr>
      <dsp:spPr>
        <a:xfrm>
          <a:off x="351202" y="2250235"/>
          <a:ext cx="3263666" cy="121082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3576" tIns="163576" rIns="163576" bIns="0" numCol="1" spcCol="1270" anchor="t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kern="1200" dirty="0" smtClean="0"/>
            <a:t>Альбом: </a:t>
          </a:r>
        </a:p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kern="1200" dirty="0" smtClean="0"/>
            <a:t>«Азбука безопасности»</a:t>
          </a:r>
          <a:endParaRPr lang="ru-RU" sz="2300" kern="1200" dirty="0"/>
        </a:p>
      </dsp:txBody>
      <dsp:txXfrm>
        <a:off x="351202" y="2250235"/>
        <a:ext cx="3263666" cy="121082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B7FA638-EC6D-4248-AA53-C7D75866D81D}">
      <dsp:nvSpPr>
        <dsp:cNvPr id="0" name=""/>
        <dsp:cNvSpPr/>
      </dsp:nvSpPr>
      <dsp:spPr>
        <a:xfrm>
          <a:off x="573568" y="2020"/>
          <a:ext cx="3700286" cy="2549497"/>
        </a:xfrm>
        <a:prstGeom prst="roundRect">
          <a:avLst/>
        </a:prstGeom>
        <a:blipFill>
          <a:blip xmlns:r="http://schemas.openxmlformats.org/officeDocument/2006/relationships" r:embed="rId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 w="38100" cap="flat" cmpd="sng" algn="ctr">
          <a:solidFill>
            <a:srgbClr val="00206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33D358D-68C8-47EC-9ABA-2002438A985C}">
      <dsp:nvSpPr>
        <dsp:cNvPr id="0" name=""/>
        <dsp:cNvSpPr/>
      </dsp:nvSpPr>
      <dsp:spPr>
        <a:xfrm>
          <a:off x="869018" y="2551518"/>
          <a:ext cx="3109387" cy="137280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70688" rIns="170688" bIns="0" numCol="1" spcCol="1270" anchor="t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Не всякому грибу место в лукошке</a:t>
          </a:r>
          <a:endParaRPr lang="ru-RU" sz="2400" kern="1200" dirty="0"/>
        </a:p>
      </dsp:txBody>
      <dsp:txXfrm>
        <a:off x="869018" y="2551518"/>
        <a:ext cx="3109387" cy="1372806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6FD42EA-909E-4E92-8D5F-53600058A486}">
      <dsp:nvSpPr>
        <dsp:cNvPr id="0" name=""/>
        <dsp:cNvSpPr/>
      </dsp:nvSpPr>
      <dsp:spPr>
        <a:xfrm>
          <a:off x="58121" y="0"/>
          <a:ext cx="2960501" cy="1977439"/>
        </a:xfrm>
        <a:prstGeom prst="roundRect">
          <a:avLst/>
        </a:prstGeom>
        <a:blipFill>
          <a:blip xmlns:r="http://schemas.openxmlformats.org/officeDocument/2006/relationships" r:embed="rId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 w="38100" cap="flat" cmpd="sng" algn="ctr">
          <a:solidFill>
            <a:srgbClr val="00206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7512313-4E49-44A1-991E-AD65152B58C7}">
      <dsp:nvSpPr>
        <dsp:cNvPr id="0" name=""/>
        <dsp:cNvSpPr/>
      </dsp:nvSpPr>
      <dsp:spPr>
        <a:xfrm>
          <a:off x="126234" y="1980884"/>
          <a:ext cx="2663758" cy="83943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3576" tIns="163576" rIns="163576" bIns="0" numCol="1" spcCol="1270" anchor="t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kern="1200" dirty="0" smtClean="0"/>
            <a:t>Театрализованная деятельность</a:t>
          </a:r>
          <a:endParaRPr lang="ru-RU" sz="2300" kern="1200" dirty="0"/>
        </a:p>
      </dsp:txBody>
      <dsp:txXfrm>
        <a:off x="126234" y="1980884"/>
        <a:ext cx="2663758" cy="839433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9D302B6-65A6-4139-A4E2-A6A892C42D63}">
      <dsp:nvSpPr>
        <dsp:cNvPr id="0" name=""/>
        <dsp:cNvSpPr/>
      </dsp:nvSpPr>
      <dsp:spPr>
        <a:xfrm>
          <a:off x="652563" y="831"/>
          <a:ext cx="3828731" cy="2637995"/>
        </a:xfrm>
        <a:prstGeom prst="roundRect">
          <a:avLst/>
        </a:prstGeom>
        <a:blipFill>
          <a:blip xmlns:r="http://schemas.openxmlformats.org/officeDocument/2006/relationships" r:embed="rId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 w="38100" cap="flat" cmpd="sng" algn="ctr">
          <a:solidFill>
            <a:srgbClr val="00206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B18344B-F273-4A90-8F74-D2A250292C9D}">
      <dsp:nvSpPr>
        <dsp:cNvPr id="0" name=""/>
        <dsp:cNvSpPr/>
      </dsp:nvSpPr>
      <dsp:spPr>
        <a:xfrm>
          <a:off x="113899" y="2638827"/>
          <a:ext cx="4906059" cy="142045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9136" tIns="199136" rIns="199136" bIns="0" numCol="1" spcCol="1270" anchor="t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/>
            <a:t>Опасные и безопасные предметы</a:t>
          </a:r>
          <a:endParaRPr lang="ru-RU" sz="2800" kern="1200" dirty="0"/>
        </a:p>
      </dsp:txBody>
      <dsp:txXfrm>
        <a:off x="113899" y="2638827"/>
        <a:ext cx="4906059" cy="1420459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ECC6857-C362-4BB0-9A84-FB067ECFD2C6}">
      <dsp:nvSpPr>
        <dsp:cNvPr id="0" name=""/>
        <dsp:cNvSpPr/>
      </dsp:nvSpPr>
      <dsp:spPr>
        <a:xfrm>
          <a:off x="854710" y="20349"/>
          <a:ext cx="4285916" cy="2961391"/>
        </a:xfrm>
        <a:prstGeom prst="roundRect">
          <a:avLst/>
        </a:prstGeom>
        <a:blipFill rotWithShape="1">
          <a:blip xmlns:r="http://schemas.openxmlformats.org/officeDocument/2006/relationships" r:embed="rId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 w="38100" cap="flat" cmpd="sng" algn="ctr">
          <a:solidFill>
            <a:srgbClr val="00206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76D1EBA-71E5-4D20-BC48-0B7A859EB35B}">
      <dsp:nvSpPr>
        <dsp:cNvPr id="0" name=""/>
        <dsp:cNvSpPr/>
      </dsp:nvSpPr>
      <dsp:spPr>
        <a:xfrm>
          <a:off x="1497184" y="2952773"/>
          <a:ext cx="2463225" cy="63138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70688" rIns="170688" bIns="0" numCol="1" spcCol="1270" anchor="t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Игры с макетом</a:t>
          </a:r>
          <a:endParaRPr lang="ru-RU" sz="2400" kern="1200" dirty="0"/>
        </a:p>
      </dsp:txBody>
      <dsp:txXfrm>
        <a:off x="1497184" y="2952773"/>
        <a:ext cx="2463225" cy="631383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69462CD-0FD8-4FC3-9F90-7DF96B032EAC}">
      <dsp:nvSpPr>
        <dsp:cNvPr id="0" name=""/>
        <dsp:cNvSpPr/>
      </dsp:nvSpPr>
      <dsp:spPr>
        <a:xfrm>
          <a:off x="531470" y="0"/>
          <a:ext cx="4215777" cy="3103926"/>
        </a:xfrm>
        <a:prstGeom prst="roundRect">
          <a:avLst/>
        </a:prstGeom>
        <a:blipFill rotWithShape="1">
          <a:blip xmlns:r="http://schemas.openxmlformats.org/officeDocument/2006/relationships" r:embed="rId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 w="38100" cap="flat" cmpd="sng" algn="ctr">
          <a:solidFill>
            <a:srgbClr val="00206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94DF875-5259-40CB-A2F7-4A0CA11D885E}">
      <dsp:nvSpPr>
        <dsp:cNvPr id="0" name=""/>
        <dsp:cNvSpPr/>
      </dsp:nvSpPr>
      <dsp:spPr>
        <a:xfrm>
          <a:off x="1160671" y="3117543"/>
          <a:ext cx="2933075" cy="88680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800" tIns="177800" rIns="177800" bIns="0" numCol="1" spcCol="1270" anchor="t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kern="1200" dirty="0" smtClean="0"/>
            <a:t>Рассматривание машин</a:t>
          </a:r>
          <a:endParaRPr lang="ru-RU" sz="2500" kern="1200" dirty="0"/>
        </a:p>
      </dsp:txBody>
      <dsp:txXfrm>
        <a:off x="1160671" y="3117543"/>
        <a:ext cx="2933075" cy="886803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A9A2167-BB67-4258-B663-D86F1F2D3E2C}">
      <dsp:nvSpPr>
        <dsp:cNvPr id="0" name=""/>
        <dsp:cNvSpPr/>
      </dsp:nvSpPr>
      <dsp:spPr>
        <a:xfrm>
          <a:off x="0" y="43129"/>
          <a:ext cx="4266138" cy="2923775"/>
        </a:xfrm>
        <a:prstGeom prst="roundRect">
          <a:avLst/>
        </a:prstGeom>
        <a:blipFill>
          <a:blip xmlns:r="http://schemas.openxmlformats.org/officeDocument/2006/relationships" r:embed="rId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 w="38100" cap="flat" cmpd="sng" algn="ctr">
          <a:solidFill>
            <a:srgbClr val="00206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D6FF799-EFE6-4F4F-886F-214BA09A9CFF}">
      <dsp:nvSpPr>
        <dsp:cNvPr id="0" name=""/>
        <dsp:cNvSpPr/>
      </dsp:nvSpPr>
      <dsp:spPr>
        <a:xfrm>
          <a:off x="853972" y="2778812"/>
          <a:ext cx="2975090" cy="92106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84912" tIns="184912" rIns="184912" bIns="0" numCol="1" spcCol="1270" anchor="t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600" kern="1200" dirty="0" smtClean="0"/>
            <a:t>Знакомство со светофором</a:t>
          </a:r>
          <a:endParaRPr lang="ru-RU" sz="2600" kern="1200" dirty="0"/>
        </a:p>
      </dsp:txBody>
      <dsp:txXfrm>
        <a:off x="853972" y="2778812"/>
        <a:ext cx="2975090" cy="921065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CF0848B-6850-4508-99DE-FE9F628ED842}">
      <dsp:nvSpPr>
        <dsp:cNvPr id="0" name=""/>
        <dsp:cNvSpPr/>
      </dsp:nvSpPr>
      <dsp:spPr>
        <a:xfrm>
          <a:off x="576736" y="246724"/>
          <a:ext cx="3043954" cy="3580704"/>
        </a:xfrm>
        <a:prstGeom prst="roundRect">
          <a:avLst/>
        </a:prstGeom>
        <a:blipFill rotWithShape="1">
          <a:blip xmlns:r="http://schemas.openxmlformats.org/officeDocument/2006/relationships" r:embed="rId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ln w="38100" cap="flat" cmpd="sng" algn="ctr">
          <a:solidFill>
            <a:srgbClr val="00206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0B18F45-190F-45E2-AD33-C1A03D3670D0}">
      <dsp:nvSpPr>
        <dsp:cNvPr id="0" name=""/>
        <dsp:cNvSpPr/>
      </dsp:nvSpPr>
      <dsp:spPr>
        <a:xfrm>
          <a:off x="143219" y="3722556"/>
          <a:ext cx="3910988" cy="107644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13360" tIns="213360" rIns="213360" bIns="0" numCol="1" spcCol="1270" anchor="t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000" kern="1200" dirty="0" smtClean="0"/>
            <a:t>Дидактическая игра: «Собери светофор»</a:t>
          </a:r>
          <a:endParaRPr lang="ru-RU" sz="3000" kern="1200" dirty="0"/>
        </a:p>
      </dsp:txBody>
      <dsp:txXfrm>
        <a:off x="143219" y="3722556"/>
        <a:ext cx="3910988" cy="1076445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25D5E5F-6D82-4981-BB85-544C4844377E}">
      <dsp:nvSpPr>
        <dsp:cNvPr id="0" name=""/>
        <dsp:cNvSpPr/>
      </dsp:nvSpPr>
      <dsp:spPr>
        <a:xfrm>
          <a:off x="0" y="71067"/>
          <a:ext cx="3977271" cy="2740339"/>
        </a:xfrm>
        <a:prstGeom prst="roundRect">
          <a:avLst/>
        </a:prstGeom>
        <a:blipFill rotWithShape="1">
          <a:blip xmlns:r="http://schemas.openxmlformats.org/officeDocument/2006/relationships" r:embed="rId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 w="38100" cap="flat" cmpd="sng" algn="ctr">
          <a:solidFill>
            <a:srgbClr val="00206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7615374-D66C-4686-BC0B-986E36AD4107}">
      <dsp:nvSpPr>
        <dsp:cNvPr id="0" name=""/>
        <dsp:cNvSpPr/>
      </dsp:nvSpPr>
      <dsp:spPr>
        <a:xfrm>
          <a:off x="0" y="2631646"/>
          <a:ext cx="3986180" cy="113230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9136" tIns="199136" rIns="199136" bIns="0" numCol="1" spcCol="1270" anchor="t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2800" kern="1200" dirty="0" smtClean="0"/>
            <a:t>Лото: </a:t>
          </a:r>
        </a:p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2800" kern="1200" dirty="0" smtClean="0"/>
            <a:t>«Дорожные знаки»</a:t>
          </a:r>
          <a:r>
            <a:rPr lang="ru-RU" sz="4400" kern="1200" dirty="0" smtClean="0"/>
            <a:t> </a:t>
          </a:r>
          <a:endParaRPr lang="ru-RU" sz="4400" kern="1200" dirty="0"/>
        </a:p>
      </dsp:txBody>
      <dsp:txXfrm>
        <a:off x="0" y="2631646"/>
        <a:ext cx="3986180" cy="113230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List1">
  <dgm:title val=""/>
  <dgm:desc val=""/>
  <dgm:catLst>
    <dgm:cat type="list" pri="2000"/>
    <dgm:cat type="picture" pri="2500"/>
    <dgm:cat type="pictureconvert" pri="25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Name0">
    <dgm:varLst>
      <dgm:dir/>
      <dgm:resizeHandles val="exact"/>
    </dgm:varLst>
    <dgm:choose name="Name1">
      <dgm:if name="Name2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3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w" for="ch" ptType="sibTrans" refType="w" refFor="ch" refForName="compNode" op="equ" fact="0.1"/>
      <dgm:constr type="sp" refType="w" refFor="ch" refForName="compNode" op="equ" fact="0.1"/>
      <dgm:constr type="primFontSz" for="des" ptType="node" op="equ" val="65"/>
    </dgm:constrLst>
    <dgm:ruleLst/>
    <dgm:forEach name="Name4" axis="ch" ptType="node">
      <dgm:layoutNode name="compNode">
        <dgm:alg type="composite">
          <dgm:param type="ar" val="0.943"/>
        </dgm:alg>
        <dgm:shape xmlns:r="http://schemas.openxmlformats.org/officeDocument/2006/relationships" r:blip="">
          <dgm:adjLst/>
        </dgm:shape>
        <dgm:presOf axis="self"/>
        <dgm:constrLst>
          <dgm:constr type="h" refType="w" fact="1.06"/>
          <dgm:constr type="h" for="ch" forName="pictRect" refType="h" fact="0.65"/>
          <dgm:constr type="w" for="ch" forName="pictRect" refType="w"/>
          <dgm:constr type="l" for="ch" forName="pictRect"/>
          <dgm:constr type="t" for="ch" forName="pictRect"/>
          <dgm:constr type="w" for="ch" forName="textRect" refType="w"/>
          <dgm:constr type="h" for="ch" forName="textRect" refType="h" fact="0.35"/>
          <dgm:constr type="l" for="ch" forName="textRect"/>
          <dgm:constr type="t" for="ch" forName="textRect" refType="b" refFor="ch" refForName="pictRect"/>
        </dgm:constrLst>
        <dgm:ruleLst/>
        <dgm:layoutNode name="pictRect">
          <dgm:alg type="sp"/>
          <dgm:shape xmlns:r="http://schemas.openxmlformats.org/officeDocument/2006/relationships" type="roundRect" r:blip="" blipPhldr="1">
            <dgm:adjLst/>
          </dgm:shape>
          <dgm:presOf/>
          <dgm:constrLst/>
          <dgm:ruleLst/>
        </dgm:layoutNode>
        <dgm:layoutNode name="textRect" styleLbl="revTx">
          <dgm:varLst>
            <dgm:bulletEnabled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bMarg"/>
          </dgm:constrLst>
          <dgm:ruleLst>
            <dgm:rule type="primFontSz" val="5" fact="NaN" max="NaN"/>
          </dgm:ruleLst>
        </dgm:layoutNode>
      </dgm:layoutNode>
      <dgm:forEach name="Name5" axis="followSib" ptType="sibTrans" cnt="1">
        <dgm:layoutNode name="sibTrans">
          <dgm:alg type="sp"/>
          <dgm:shape xmlns:r="http://schemas.openxmlformats.org/officeDocument/2006/relationships" type="rect" r:blip="" hideGeom="1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pList1">
  <dgm:title val=""/>
  <dgm:desc val=""/>
  <dgm:catLst>
    <dgm:cat type="list" pri="2000"/>
    <dgm:cat type="picture" pri="2500"/>
    <dgm:cat type="pictureconvert" pri="25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Name0">
    <dgm:varLst>
      <dgm:dir/>
      <dgm:resizeHandles val="exact"/>
    </dgm:varLst>
    <dgm:choose name="Name1">
      <dgm:if name="Name2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3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w" for="ch" ptType="sibTrans" refType="w" refFor="ch" refForName="compNode" op="equ" fact="0.1"/>
      <dgm:constr type="sp" refType="w" refFor="ch" refForName="compNode" op="equ" fact="0.1"/>
      <dgm:constr type="primFontSz" for="des" ptType="node" op="equ" val="65"/>
    </dgm:constrLst>
    <dgm:ruleLst/>
    <dgm:forEach name="Name4" axis="ch" ptType="node">
      <dgm:layoutNode name="compNode">
        <dgm:alg type="composite">
          <dgm:param type="ar" val="0.943"/>
        </dgm:alg>
        <dgm:shape xmlns:r="http://schemas.openxmlformats.org/officeDocument/2006/relationships" r:blip="">
          <dgm:adjLst/>
        </dgm:shape>
        <dgm:presOf axis="self"/>
        <dgm:constrLst>
          <dgm:constr type="h" refType="w" fact="1.06"/>
          <dgm:constr type="h" for="ch" forName="pictRect" refType="h" fact="0.65"/>
          <dgm:constr type="w" for="ch" forName="pictRect" refType="w"/>
          <dgm:constr type="l" for="ch" forName="pictRect"/>
          <dgm:constr type="t" for="ch" forName="pictRect"/>
          <dgm:constr type="w" for="ch" forName="textRect" refType="w"/>
          <dgm:constr type="h" for="ch" forName="textRect" refType="h" fact="0.35"/>
          <dgm:constr type="l" for="ch" forName="textRect"/>
          <dgm:constr type="t" for="ch" forName="textRect" refType="b" refFor="ch" refForName="pictRect"/>
        </dgm:constrLst>
        <dgm:ruleLst/>
        <dgm:layoutNode name="pictRect">
          <dgm:alg type="sp"/>
          <dgm:shape xmlns:r="http://schemas.openxmlformats.org/officeDocument/2006/relationships" type="roundRect" r:blip="" blipPhldr="1">
            <dgm:adjLst/>
          </dgm:shape>
          <dgm:presOf/>
          <dgm:constrLst/>
          <dgm:ruleLst/>
        </dgm:layoutNode>
        <dgm:layoutNode name="textRect" styleLbl="revTx">
          <dgm:varLst>
            <dgm:bulletEnabled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bMarg"/>
          </dgm:constrLst>
          <dgm:ruleLst>
            <dgm:rule type="primFontSz" val="5" fact="NaN" max="NaN"/>
          </dgm:ruleLst>
        </dgm:layoutNode>
      </dgm:layoutNode>
      <dgm:forEach name="Name5" axis="followSib" ptType="sibTrans" cnt="1">
        <dgm:layoutNode name="sibTrans">
          <dgm:alg type="sp"/>
          <dgm:shape xmlns:r="http://schemas.openxmlformats.org/officeDocument/2006/relationships" type="rect" r:blip="" hideGeom="1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pList1">
  <dgm:title val=""/>
  <dgm:desc val=""/>
  <dgm:catLst>
    <dgm:cat type="list" pri="2000"/>
    <dgm:cat type="picture" pri="2500"/>
    <dgm:cat type="pictureconvert" pri="25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Name0">
    <dgm:varLst>
      <dgm:dir/>
      <dgm:resizeHandles val="exact"/>
    </dgm:varLst>
    <dgm:choose name="Name1">
      <dgm:if name="Name2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3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w" for="ch" ptType="sibTrans" refType="w" refFor="ch" refForName="compNode" op="equ" fact="0.1"/>
      <dgm:constr type="sp" refType="w" refFor="ch" refForName="compNode" op="equ" fact="0.1"/>
      <dgm:constr type="primFontSz" for="des" ptType="node" op="equ" val="65"/>
    </dgm:constrLst>
    <dgm:ruleLst/>
    <dgm:forEach name="Name4" axis="ch" ptType="node">
      <dgm:layoutNode name="compNode">
        <dgm:alg type="composite">
          <dgm:param type="ar" val="0.943"/>
        </dgm:alg>
        <dgm:shape xmlns:r="http://schemas.openxmlformats.org/officeDocument/2006/relationships" r:blip="">
          <dgm:adjLst/>
        </dgm:shape>
        <dgm:presOf axis="self"/>
        <dgm:constrLst>
          <dgm:constr type="h" refType="w" fact="1.06"/>
          <dgm:constr type="h" for="ch" forName="pictRect" refType="h" fact="0.65"/>
          <dgm:constr type="w" for="ch" forName="pictRect" refType="w"/>
          <dgm:constr type="l" for="ch" forName="pictRect"/>
          <dgm:constr type="t" for="ch" forName="pictRect"/>
          <dgm:constr type="w" for="ch" forName="textRect" refType="w"/>
          <dgm:constr type="h" for="ch" forName="textRect" refType="h" fact="0.35"/>
          <dgm:constr type="l" for="ch" forName="textRect"/>
          <dgm:constr type="t" for="ch" forName="textRect" refType="b" refFor="ch" refForName="pictRect"/>
        </dgm:constrLst>
        <dgm:ruleLst/>
        <dgm:layoutNode name="pictRect">
          <dgm:alg type="sp"/>
          <dgm:shape xmlns:r="http://schemas.openxmlformats.org/officeDocument/2006/relationships" type="roundRect" r:blip="" blipPhldr="1">
            <dgm:adjLst/>
          </dgm:shape>
          <dgm:presOf/>
          <dgm:constrLst/>
          <dgm:ruleLst/>
        </dgm:layoutNode>
        <dgm:layoutNode name="textRect" styleLbl="revTx">
          <dgm:varLst>
            <dgm:bulletEnabled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bMarg"/>
          </dgm:constrLst>
          <dgm:ruleLst>
            <dgm:rule type="primFontSz" val="5" fact="NaN" max="NaN"/>
          </dgm:ruleLst>
        </dgm:layoutNode>
      </dgm:layoutNode>
      <dgm:forEach name="Name5" axis="followSib" ptType="sibTrans" cnt="1">
        <dgm:layoutNode name="sibTrans">
          <dgm:alg type="sp"/>
          <dgm:shape xmlns:r="http://schemas.openxmlformats.org/officeDocument/2006/relationships" type="rect" r:blip="" hideGeom="1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pList1">
  <dgm:title val=""/>
  <dgm:desc val=""/>
  <dgm:catLst>
    <dgm:cat type="list" pri="2000"/>
    <dgm:cat type="picture" pri="2500"/>
    <dgm:cat type="pictureconvert" pri="25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Name0">
    <dgm:varLst>
      <dgm:dir/>
      <dgm:resizeHandles val="exact"/>
    </dgm:varLst>
    <dgm:choose name="Name1">
      <dgm:if name="Name2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3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w" for="ch" ptType="sibTrans" refType="w" refFor="ch" refForName="compNode" op="equ" fact="0.1"/>
      <dgm:constr type="sp" refType="w" refFor="ch" refForName="compNode" op="equ" fact="0.1"/>
      <dgm:constr type="primFontSz" for="des" ptType="node" op="equ" val="65"/>
    </dgm:constrLst>
    <dgm:ruleLst/>
    <dgm:forEach name="Name4" axis="ch" ptType="node">
      <dgm:layoutNode name="compNode">
        <dgm:alg type="composite">
          <dgm:param type="ar" val="0.943"/>
        </dgm:alg>
        <dgm:shape xmlns:r="http://schemas.openxmlformats.org/officeDocument/2006/relationships" r:blip="">
          <dgm:adjLst/>
        </dgm:shape>
        <dgm:presOf axis="self"/>
        <dgm:constrLst>
          <dgm:constr type="h" refType="w" fact="1.06"/>
          <dgm:constr type="h" for="ch" forName="pictRect" refType="h" fact="0.65"/>
          <dgm:constr type="w" for="ch" forName="pictRect" refType="w"/>
          <dgm:constr type="l" for="ch" forName="pictRect"/>
          <dgm:constr type="t" for="ch" forName="pictRect"/>
          <dgm:constr type="w" for="ch" forName="textRect" refType="w"/>
          <dgm:constr type="h" for="ch" forName="textRect" refType="h" fact="0.35"/>
          <dgm:constr type="l" for="ch" forName="textRect"/>
          <dgm:constr type="t" for="ch" forName="textRect" refType="b" refFor="ch" refForName="pictRect"/>
        </dgm:constrLst>
        <dgm:ruleLst/>
        <dgm:layoutNode name="pictRect">
          <dgm:alg type="sp"/>
          <dgm:shape xmlns:r="http://schemas.openxmlformats.org/officeDocument/2006/relationships" type="roundRect" r:blip="" blipPhldr="1">
            <dgm:adjLst/>
          </dgm:shape>
          <dgm:presOf/>
          <dgm:constrLst/>
          <dgm:ruleLst/>
        </dgm:layoutNode>
        <dgm:layoutNode name="textRect" styleLbl="revTx">
          <dgm:varLst>
            <dgm:bulletEnabled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bMarg"/>
          </dgm:constrLst>
          <dgm:ruleLst>
            <dgm:rule type="primFontSz" val="5" fact="NaN" max="NaN"/>
          </dgm:ruleLst>
        </dgm:layoutNode>
      </dgm:layoutNode>
      <dgm:forEach name="Name5" axis="followSib" ptType="sibTrans" cnt="1">
        <dgm:layoutNode name="sibTrans">
          <dgm:alg type="sp"/>
          <dgm:shape xmlns:r="http://schemas.openxmlformats.org/officeDocument/2006/relationships" type="rect" r:blip="" hideGeom="1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8/layout/PictureGrid">
  <dgm:title val=""/>
  <dgm:desc val=""/>
  <dgm:catLst>
    <dgm:cat type="picture" pri="11000"/>
    <dgm:cat type="pictureconvert" pri="11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Name0">
    <dgm:varLst>
      <dgm:dir/>
    </dgm:varLst>
    <dgm:choose name="Name1">
      <dgm:if name="Name2" axis="ch" ptType="node" func="cnt" op="lte" val="4">
        <dgm:choose name="Name3">
          <dgm:if name="Name4" func="var" arg="dir" op="equ" val="norm">
            <dgm:alg type="snake">
              <dgm:param type="off" val="ctr"/>
              <dgm:param type="bkpt" val="fixed"/>
              <dgm:param type="bkPtFixedVal" val="2"/>
            </dgm:alg>
          </dgm:if>
          <dgm:else name="Name5">
            <dgm:alg type="snake">
              <dgm:param type="off" val="ctr"/>
              <dgm:param type="grDir" val="tR"/>
              <dgm:param type="bkpt" val="fixed"/>
              <dgm:param type="bkPtFixedVal" val="2"/>
            </dgm:alg>
          </dgm:else>
        </dgm:choose>
      </dgm:if>
      <dgm:else name="Name6">
        <dgm:choose name="Name7">
          <dgm:if name="Name8" axis="ch" ptType="node" func="cnt" op="lte" val="9">
            <dgm:choose name="Name9">
              <dgm:if name="Name10" func="var" arg="dir" op="equ" val="norm">
                <dgm:alg type="snake">
                  <dgm:param type="off" val="ctr"/>
                  <dgm:param type="bkpt" val="fixed"/>
                  <dgm:param type="bkPtFixedVal" val="3"/>
                </dgm:alg>
              </dgm:if>
              <dgm:else name="Name11">
                <dgm:alg type="snake">
                  <dgm:param type="off" val="ctr"/>
                  <dgm:param type="grDir" val="tR"/>
                  <dgm:param type="bkpt" val="fixed"/>
                  <dgm:param type="bkPtFixedVal" val="3"/>
                </dgm:alg>
              </dgm:else>
            </dgm:choose>
          </dgm:if>
          <dgm:else name="Name12">
            <dgm:choose name="Name13">
              <dgm:if name="Name14" axis="ch" ptType="node" func="cnt" op="lte" val="16">
                <dgm:choose name="Name15">
                  <dgm:if name="Name16" func="var" arg="dir" op="equ" val="norm">
                    <dgm:alg type="snake">
                      <dgm:param type="off" val="ctr"/>
                      <dgm:param type="bkpt" val="fixed"/>
                      <dgm:param type="bkPtFixedVal" val="4"/>
                    </dgm:alg>
                  </dgm:if>
                  <dgm:else name="Name17">
                    <dgm:alg type="snake">
                      <dgm:param type="off" val="ctr"/>
                      <dgm:param type="grDir" val="tR"/>
                      <dgm:param type="bkpt" val="fixed"/>
                      <dgm:param type="bkPtFixedVal" val="4"/>
                    </dgm:alg>
                  </dgm:else>
                </dgm:choose>
              </dgm:if>
              <dgm:else name="Name18">
                <dgm:choose name="Name19">
                  <dgm:if name="Name20" axis="ch" ptType="node" func="cnt" op="lte" val="25">
                    <dgm:choose name="Name21">
                      <dgm:if name="Name22" func="var" arg="dir" op="equ" val="norm">
                        <dgm:alg type="snake">
                          <dgm:param type="off" val="ctr"/>
                          <dgm:param type="bkpt" val="fixed"/>
                          <dgm:param type="bkPtFixedVal" val="5"/>
                        </dgm:alg>
                      </dgm:if>
                      <dgm:else name="Name23">
                        <dgm:alg type="snake">
                          <dgm:param type="off" val="ctr"/>
                          <dgm:param type="grDir" val="tR"/>
                          <dgm:param type="bkpt" val="fixed"/>
                          <dgm:param type="bkPtFixedVal" val="5"/>
                        </dgm:alg>
                      </dgm:else>
                    </dgm:choose>
                  </dgm:if>
                  <dgm:else name="Name24">
                    <dgm:choose name="Name25">
                      <dgm:if name="Name26" func="var" arg="dir" op="equ" val="norm">
                        <dgm:alg type="snake">
                          <dgm:param type="off" val="ctr"/>
                        </dgm:alg>
                      </dgm:if>
                      <dgm:else name="Name27">
                        <dgm:alg type="snake">
                          <dgm:param type="off" val="ctr"/>
                          <dgm:param type="grDir" val="tR"/>
                        </dgm:alg>
                      </dgm:else>
                    </dgm:choose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h" fact="0.8"/>
      <dgm:constr type="h" for="ch" forName="composite" refType="h"/>
      <dgm:constr type="sp" refType="w" refFor="ch" refForName="composite" op="equ" fact="0.1"/>
      <dgm:constr type="w" for="ch" forName="sibTrans" refType="w" refFor="ch" refForName="composite" op="equ" fact="0.1"/>
      <dgm:constr type="h" for="ch" forName="sibTrans" refType="w" refFor="ch" refForName="sibTrans" op="equ"/>
    </dgm:constrLst>
    <dgm:forEach name="nodesForEach" axis="ch" ptType="node">
      <dgm:layoutNode name="composite">
        <dgm:alg type="composite">
          <dgm:param type="ar" val="0.7568"/>
        </dgm:alg>
        <dgm:shape xmlns:r="http://schemas.openxmlformats.org/officeDocument/2006/relationships" r:blip="">
          <dgm:adjLst/>
        </dgm:shape>
        <dgm:constrLst>
          <dgm:constr type="l" for="ch" forName="rect1" refType="w" fact="0"/>
          <dgm:constr type="t" for="ch" forName="rect1" refType="h" fact="0.15"/>
          <dgm:constr type="w" for="ch" forName="rect1" refType="w"/>
          <dgm:constr type="h" for="ch" forName="rect1" refType="w"/>
          <dgm:constr type="l" for="ch" forName="rect2" refType="w" fact="0"/>
          <dgm:constr type="t" for="ch" forName="rect2" refType="h" fact="0"/>
          <dgm:constr type="w" for="ch" forName="rect2" refType="w"/>
          <dgm:constr type="h" for="ch" forName="rect2" refType="w" fact="0.15"/>
        </dgm:constrLst>
        <dgm:layoutNode name="rect2" styleLbl="revTx">
          <dgm:varLst>
            <dgm:bulletEnabled val="1"/>
          </dgm:varLst>
          <dgm:alg type="tx">
            <dgm:param type="stBulletLvl" val="3"/>
            <dgm:param type="parTxLTRAlign" val="l"/>
            <dgm:param type="parTxRTLAlign" val="r"/>
            <dgm:param type="txAnchorVert" val="b"/>
            <dgm:param type="txAnchorVertCh" val="b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lMarg" refType="primFontSz" fact="0"/>
            <dgm:constr type="rMarg" refType="primFontSz" fact="0.3"/>
            <dgm:constr type="tMarg" refType="primFontSz" fact="0.3"/>
            <dgm:constr type="bMarg" refType="primFontSz" fact="0"/>
            <dgm:constr type="secFontSz" refType="primFontSz" fact="0.8"/>
          </dgm:constrLst>
          <dgm:ruleLst>
            <dgm:rule type="primFontSz" val="5" fact="NaN" max="NaN"/>
          </dgm:ruleLst>
        </dgm:layoutNode>
        <dgm:layoutNode name="rect1" styleLbl="align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8/layout/PictureGrid">
  <dgm:title val=""/>
  <dgm:desc val=""/>
  <dgm:catLst>
    <dgm:cat type="picture" pri="11000"/>
    <dgm:cat type="pictureconvert" pri="11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Name0">
    <dgm:varLst>
      <dgm:dir/>
    </dgm:varLst>
    <dgm:choose name="Name1">
      <dgm:if name="Name2" axis="ch" ptType="node" func="cnt" op="lte" val="4">
        <dgm:choose name="Name3">
          <dgm:if name="Name4" func="var" arg="dir" op="equ" val="norm">
            <dgm:alg type="snake">
              <dgm:param type="off" val="ctr"/>
              <dgm:param type="bkpt" val="fixed"/>
              <dgm:param type="bkPtFixedVal" val="2"/>
            </dgm:alg>
          </dgm:if>
          <dgm:else name="Name5">
            <dgm:alg type="snake">
              <dgm:param type="off" val="ctr"/>
              <dgm:param type="grDir" val="tR"/>
              <dgm:param type="bkpt" val="fixed"/>
              <dgm:param type="bkPtFixedVal" val="2"/>
            </dgm:alg>
          </dgm:else>
        </dgm:choose>
      </dgm:if>
      <dgm:else name="Name6">
        <dgm:choose name="Name7">
          <dgm:if name="Name8" axis="ch" ptType="node" func="cnt" op="lte" val="9">
            <dgm:choose name="Name9">
              <dgm:if name="Name10" func="var" arg="dir" op="equ" val="norm">
                <dgm:alg type="snake">
                  <dgm:param type="off" val="ctr"/>
                  <dgm:param type="bkpt" val="fixed"/>
                  <dgm:param type="bkPtFixedVal" val="3"/>
                </dgm:alg>
              </dgm:if>
              <dgm:else name="Name11">
                <dgm:alg type="snake">
                  <dgm:param type="off" val="ctr"/>
                  <dgm:param type="grDir" val="tR"/>
                  <dgm:param type="bkpt" val="fixed"/>
                  <dgm:param type="bkPtFixedVal" val="3"/>
                </dgm:alg>
              </dgm:else>
            </dgm:choose>
          </dgm:if>
          <dgm:else name="Name12">
            <dgm:choose name="Name13">
              <dgm:if name="Name14" axis="ch" ptType="node" func="cnt" op="lte" val="16">
                <dgm:choose name="Name15">
                  <dgm:if name="Name16" func="var" arg="dir" op="equ" val="norm">
                    <dgm:alg type="snake">
                      <dgm:param type="off" val="ctr"/>
                      <dgm:param type="bkpt" val="fixed"/>
                      <dgm:param type="bkPtFixedVal" val="4"/>
                    </dgm:alg>
                  </dgm:if>
                  <dgm:else name="Name17">
                    <dgm:alg type="snake">
                      <dgm:param type="off" val="ctr"/>
                      <dgm:param type="grDir" val="tR"/>
                      <dgm:param type="bkpt" val="fixed"/>
                      <dgm:param type="bkPtFixedVal" val="4"/>
                    </dgm:alg>
                  </dgm:else>
                </dgm:choose>
              </dgm:if>
              <dgm:else name="Name18">
                <dgm:choose name="Name19">
                  <dgm:if name="Name20" axis="ch" ptType="node" func="cnt" op="lte" val="25">
                    <dgm:choose name="Name21">
                      <dgm:if name="Name22" func="var" arg="dir" op="equ" val="norm">
                        <dgm:alg type="snake">
                          <dgm:param type="off" val="ctr"/>
                          <dgm:param type="bkpt" val="fixed"/>
                          <dgm:param type="bkPtFixedVal" val="5"/>
                        </dgm:alg>
                      </dgm:if>
                      <dgm:else name="Name23">
                        <dgm:alg type="snake">
                          <dgm:param type="off" val="ctr"/>
                          <dgm:param type="grDir" val="tR"/>
                          <dgm:param type="bkpt" val="fixed"/>
                          <dgm:param type="bkPtFixedVal" val="5"/>
                        </dgm:alg>
                      </dgm:else>
                    </dgm:choose>
                  </dgm:if>
                  <dgm:else name="Name24">
                    <dgm:choose name="Name25">
                      <dgm:if name="Name26" func="var" arg="dir" op="equ" val="norm">
                        <dgm:alg type="snake">
                          <dgm:param type="off" val="ctr"/>
                        </dgm:alg>
                      </dgm:if>
                      <dgm:else name="Name27">
                        <dgm:alg type="snake">
                          <dgm:param type="off" val="ctr"/>
                          <dgm:param type="grDir" val="tR"/>
                        </dgm:alg>
                      </dgm:else>
                    </dgm:choose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h" fact="0.8"/>
      <dgm:constr type="h" for="ch" forName="composite" refType="h"/>
      <dgm:constr type="sp" refType="w" refFor="ch" refForName="composite" op="equ" fact="0.1"/>
      <dgm:constr type="w" for="ch" forName="sibTrans" refType="w" refFor="ch" refForName="composite" op="equ" fact="0.1"/>
      <dgm:constr type="h" for="ch" forName="sibTrans" refType="w" refFor="ch" refForName="sibTrans" op="equ"/>
    </dgm:constrLst>
    <dgm:forEach name="nodesForEach" axis="ch" ptType="node">
      <dgm:layoutNode name="composite">
        <dgm:alg type="composite">
          <dgm:param type="ar" val="0.7568"/>
        </dgm:alg>
        <dgm:shape xmlns:r="http://schemas.openxmlformats.org/officeDocument/2006/relationships" r:blip="">
          <dgm:adjLst/>
        </dgm:shape>
        <dgm:constrLst>
          <dgm:constr type="l" for="ch" forName="rect1" refType="w" fact="0"/>
          <dgm:constr type="t" for="ch" forName="rect1" refType="h" fact="0.15"/>
          <dgm:constr type="w" for="ch" forName="rect1" refType="w"/>
          <dgm:constr type="h" for="ch" forName="rect1" refType="w"/>
          <dgm:constr type="l" for="ch" forName="rect2" refType="w" fact="0"/>
          <dgm:constr type="t" for="ch" forName="rect2" refType="h" fact="0"/>
          <dgm:constr type="w" for="ch" forName="rect2" refType="w"/>
          <dgm:constr type="h" for="ch" forName="rect2" refType="w" fact="0.15"/>
        </dgm:constrLst>
        <dgm:layoutNode name="rect2" styleLbl="revTx">
          <dgm:varLst>
            <dgm:bulletEnabled val="1"/>
          </dgm:varLst>
          <dgm:alg type="tx">
            <dgm:param type="stBulletLvl" val="3"/>
            <dgm:param type="parTxLTRAlign" val="l"/>
            <dgm:param type="parTxRTLAlign" val="r"/>
            <dgm:param type="txAnchorVert" val="b"/>
            <dgm:param type="txAnchorVertCh" val="b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lMarg" refType="primFontSz" fact="0"/>
            <dgm:constr type="rMarg" refType="primFontSz" fact="0.3"/>
            <dgm:constr type="tMarg" refType="primFontSz" fact="0.3"/>
            <dgm:constr type="bMarg" refType="primFontSz" fact="0"/>
            <dgm:constr type="secFontSz" refType="primFontSz" fact="0.8"/>
          </dgm:constrLst>
          <dgm:ruleLst>
            <dgm:rule type="primFontSz" val="5" fact="NaN" max="NaN"/>
          </dgm:ruleLst>
        </dgm:layoutNode>
        <dgm:layoutNode name="rect1" styleLbl="align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15.xml><?xml version="1.0" encoding="utf-8"?>
<dgm:layoutDef xmlns:dgm="http://schemas.openxmlformats.org/drawingml/2006/diagram" xmlns:a="http://schemas.openxmlformats.org/drawingml/2006/main" uniqueId="urn:microsoft.com/office/officeart/2008/layout/PictureGrid">
  <dgm:title val=""/>
  <dgm:desc val=""/>
  <dgm:catLst>
    <dgm:cat type="picture" pri="11000"/>
    <dgm:cat type="pictureconvert" pri="11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Name0">
    <dgm:varLst>
      <dgm:dir/>
    </dgm:varLst>
    <dgm:choose name="Name1">
      <dgm:if name="Name2" axis="ch" ptType="node" func="cnt" op="lte" val="4">
        <dgm:choose name="Name3">
          <dgm:if name="Name4" func="var" arg="dir" op="equ" val="norm">
            <dgm:alg type="snake">
              <dgm:param type="off" val="ctr"/>
              <dgm:param type="bkpt" val="fixed"/>
              <dgm:param type="bkPtFixedVal" val="2"/>
            </dgm:alg>
          </dgm:if>
          <dgm:else name="Name5">
            <dgm:alg type="snake">
              <dgm:param type="off" val="ctr"/>
              <dgm:param type="grDir" val="tR"/>
              <dgm:param type="bkpt" val="fixed"/>
              <dgm:param type="bkPtFixedVal" val="2"/>
            </dgm:alg>
          </dgm:else>
        </dgm:choose>
      </dgm:if>
      <dgm:else name="Name6">
        <dgm:choose name="Name7">
          <dgm:if name="Name8" axis="ch" ptType="node" func="cnt" op="lte" val="9">
            <dgm:choose name="Name9">
              <dgm:if name="Name10" func="var" arg="dir" op="equ" val="norm">
                <dgm:alg type="snake">
                  <dgm:param type="off" val="ctr"/>
                  <dgm:param type="bkpt" val="fixed"/>
                  <dgm:param type="bkPtFixedVal" val="3"/>
                </dgm:alg>
              </dgm:if>
              <dgm:else name="Name11">
                <dgm:alg type="snake">
                  <dgm:param type="off" val="ctr"/>
                  <dgm:param type="grDir" val="tR"/>
                  <dgm:param type="bkpt" val="fixed"/>
                  <dgm:param type="bkPtFixedVal" val="3"/>
                </dgm:alg>
              </dgm:else>
            </dgm:choose>
          </dgm:if>
          <dgm:else name="Name12">
            <dgm:choose name="Name13">
              <dgm:if name="Name14" axis="ch" ptType="node" func="cnt" op="lte" val="16">
                <dgm:choose name="Name15">
                  <dgm:if name="Name16" func="var" arg="dir" op="equ" val="norm">
                    <dgm:alg type="snake">
                      <dgm:param type="off" val="ctr"/>
                      <dgm:param type="bkpt" val="fixed"/>
                      <dgm:param type="bkPtFixedVal" val="4"/>
                    </dgm:alg>
                  </dgm:if>
                  <dgm:else name="Name17">
                    <dgm:alg type="snake">
                      <dgm:param type="off" val="ctr"/>
                      <dgm:param type="grDir" val="tR"/>
                      <dgm:param type="bkpt" val="fixed"/>
                      <dgm:param type="bkPtFixedVal" val="4"/>
                    </dgm:alg>
                  </dgm:else>
                </dgm:choose>
              </dgm:if>
              <dgm:else name="Name18">
                <dgm:choose name="Name19">
                  <dgm:if name="Name20" axis="ch" ptType="node" func="cnt" op="lte" val="25">
                    <dgm:choose name="Name21">
                      <dgm:if name="Name22" func="var" arg="dir" op="equ" val="norm">
                        <dgm:alg type="snake">
                          <dgm:param type="off" val="ctr"/>
                          <dgm:param type="bkpt" val="fixed"/>
                          <dgm:param type="bkPtFixedVal" val="5"/>
                        </dgm:alg>
                      </dgm:if>
                      <dgm:else name="Name23">
                        <dgm:alg type="snake">
                          <dgm:param type="off" val="ctr"/>
                          <dgm:param type="grDir" val="tR"/>
                          <dgm:param type="bkpt" val="fixed"/>
                          <dgm:param type="bkPtFixedVal" val="5"/>
                        </dgm:alg>
                      </dgm:else>
                    </dgm:choose>
                  </dgm:if>
                  <dgm:else name="Name24">
                    <dgm:choose name="Name25">
                      <dgm:if name="Name26" func="var" arg="dir" op="equ" val="norm">
                        <dgm:alg type="snake">
                          <dgm:param type="off" val="ctr"/>
                        </dgm:alg>
                      </dgm:if>
                      <dgm:else name="Name27">
                        <dgm:alg type="snake">
                          <dgm:param type="off" val="ctr"/>
                          <dgm:param type="grDir" val="tR"/>
                        </dgm:alg>
                      </dgm:else>
                    </dgm:choose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h" fact="0.8"/>
      <dgm:constr type="h" for="ch" forName="composite" refType="h"/>
      <dgm:constr type="sp" refType="w" refFor="ch" refForName="composite" op="equ" fact="0.1"/>
      <dgm:constr type="w" for="ch" forName="sibTrans" refType="w" refFor="ch" refForName="composite" op="equ" fact="0.1"/>
      <dgm:constr type="h" for="ch" forName="sibTrans" refType="w" refFor="ch" refForName="sibTrans" op="equ"/>
    </dgm:constrLst>
    <dgm:forEach name="nodesForEach" axis="ch" ptType="node">
      <dgm:layoutNode name="composite">
        <dgm:alg type="composite">
          <dgm:param type="ar" val="0.7568"/>
        </dgm:alg>
        <dgm:shape xmlns:r="http://schemas.openxmlformats.org/officeDocument/2006/relationships" r:blip="">
          <dgm:adjLst/>
        </dgm:shape>
        <dgm:constrLst>
          <dgm:constr type="l" for="ch" forName="rect1" refType="w" fact="0"/>
          <dgm:constr type="t" for="ch" forName="rect1" refType="h" fact="0.15"/>
          <dgm:constr type="w" for="ch" forName="rect1" refType="w"/>
          <dgm:constr type="h" for="ch" forName="rect1" refType="w"/>
          <dgm:constr type="l" for="ch" forName="rect2" refType="w" fact="0"/>
          <dgm:constr type="t" for="ch" forName="rect2" refType="h" fact="0"/>
          <dgm:constr type="w" for="ch" forName="rect2" refType="w"/>
          <dgm:constr type="h" for="ch" forName="rect2" refType="w" fact="0.15"/>
        </dgm:constrLst>
        <dgm:layoutNode name="rect2" styleLbl="revTx">
          <dgm:varLst>
            <dgm:bulletEnabled val="1"/>
          </dgm:varLst>
          <dgm:alg type="tx">
            <dgm:param type="stBulletLvl" val="3"/>
            <dgm:param type="parTxLTRAlign" val="l"/>
            <dgm:param type="parTxRTLAlign" val="r"/>
            <dgm:param type="txAnchorVert" val="b"/>
            <dgm:param type="txAnchorVertCh" val="b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lMarg" refType="primFontSz" fact="0"/>
            <dgm:constr type="rMarg" refType="primFontSz" fact="0.3"/>
            <dgm:constr type="tMarg" refType="primFontSz" fact="0.3"/>
            <dgm:constr type="bMarg" refType="primFontSz" fact="0"/>
            <dgm:constr type="secFontSz" refType="primFontSz" fact="0.8"/>
          </dgm:constrLst>
          <dgm:ruleLst>
            <dgm:rule type="primFontSz" val="5" fact="NaN" max="NaN"/>
          </dgm:ruleLst>
        </dgm:layoutNode>
        <dgm:layoutNode name="rect1" styleLbl="align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16.xml><?xml version="1.0" encoding="utf-8"?>
<dgm:layoutDef xmlns:dgm="http://schemas.openxmlformats.org/drawingml/2006/diagram" xmlns:a="http://schemas.openxmlformats.org/drawingml/2006/main" uniqueId="urn:microsoft.com/office/officeart/2005/8/layout/pList1">
  <dgm:title val=""/>
  <dgm:desc val=""/>
  <dgm:catLst>
    <dgm:cat type="list" pri="2000"/>
    <dgm:cat type="picture" pri="2500"/>
    <dgm:cat type="pictureconvert" pri="25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Name0">
    <dgm:varLst>
      <dgm:dir/>
      <dgm:resizeHandles val="exact"/>
    </dgm:varLst>
    <dgm:choose name="Name1">
      <dgm:if name="Name2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3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w" for="ch" ptType="sibTrans" refType="w" refFor="ch" refForName="compNode" op="equ" fact="0.1"/>
      <dgm:constr type="sp" refType="w" refFor="ch" refForName="compNode" op="equ" fact="0.1"/>
      <dgm:constr type="primFontSz" for="des" ptType="node" op="equ" val="65"/>
    </dgm:constrLst>
    <dgm:ruleLst/>
    <dgm:forEach name="Name4" axis="ch" ptType="node">
      <dgm:layoutNode name="compNode">
        <dgm:alg type="composite">
          <dgm:param type="ar" val="0.943"/>
        </dgm:alg>
        <dgm:shape xmlns:r="http://schemas.openxmlformats.org/officeDocument/2006/relationships" r:blip="">
          <dgm:adjLst/>
        </dgm:shape>
        <dgm:presOf axis="self"/>
        <dgm:constrLst>
          <dgm:constr type="h" refType="w" fact="1.06"/>
          <dgm:constr type="h" for="ch" forName="pictRect" refType="h" fact="0.65"/>
          <dgm:constr type="w" for="ch" forName="pictRect" refType="w"/>
          <dgm:constr type="l" for="ch" forName="pictRect"/>
          <dgm:constr type="t" for="ch" forName="pictRect"/>
          <dgm:constr type="w" for="ch" forName="textRect" refType="w"/>
          <dgm:constr type="h" for="ch" forName="textRect" refType="h" fact="0.35"/>
          <dgm:constr type="l" for="ch" forName="textRect"/>
          <dgm:constr type="t" for="ch" forName="textRect" refType="b" refFor="ch" refForName="pictRect"/>
        </dgm:constrLst>
        <dgm:ruleLst/>
        <dgm:layoutNode name="pictRect">
          <dgm:alg type="sp"/>
          <dgm:shape xmlns:r="http://schemas.openxmlformats.org/officeDocument/2006/relationships" type="roundRect" r:blip="" blipPhldr="1">
            <dgm:adjLst/>
          </dgm:shape>
          <dgm:presOf/>
          <dgm:constrLst/>
          <dgm:ruleLst/>
        </dgm:layoutNode>
        <dgm:layoutNode name="textRect" styleLbl="revTx">
          <dgm:varLst>
            <dgm:bulletEnabled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bMarg"/>
          </dgm:constrLst>
          <dgm:ruleLst>
            <dgm:rule type="primFontSz" val="5" fact="NaN" max="NaN"/>
          </dgm:ruleLst>
        </dgm:layoutNode>
      </dgm:layoutNode>
      <dgm:forEach name="Name5" axis="followSib" ptType="sibTrans" cnt="1">
        <dgm:layoutNode name="sibTrans">
          <dgm:alg type="sp"/>
          <dgm:shape xmlns:r="http://schemas.openxmlformats.org/officeDocument/2006/relationships" type="rect" r:blip="" hideGeom="1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List1">
  <dgm:title val=""/>
  <dgm:desc val=""/>
  <dgm:catLst>
    <dgm:cat type="list" pri="2000"/>
    <dgm:cat type="picture" pri="2500"/>
    <dgm:cat type="pictureconvert" pri="25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Name0">
    <dgm:varLst>
      <dgm:dir/>
      <dgm:resizeHandles val="exact"/>
    </dgm:varLst>
    <dgm:choose name="Name1">
      <dgm:if name="Name2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3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w" for="ch" ptType="sibTrans" refType="w" refFor="ch" refForName="compNode" op="equ" fact="0.1"/>
      <dgm:constr type="sp" refType="w" refFor="ch" refForName="compNode" op="equ" fact="0.1"/>
      <dgm:constr type="primFontSz" for="des" ptType="node" op="equ" val="65"/>
    </dgm:constrLst>
    <dgm:ruleLst/>
    <dgm:forEach name="Name4" axis="ch" ptType="node">
      <dgm:layoutNode name="compNode">
        <dgm:alg type="composite">
          <dgm:param type="ar" val="0.943"/>
        </dgm:alg>
        <dgm:shape xmlns:r="http://schemas.openxmlformats.org/officeDocument/2006/relationships" r:blip="">
          <dgm:adjLst/>
        </dgm:shape>
        <dgm:presOf axis="self"/>
        <dgm:constrLst>
          <dgm:constr type="h" refType="w" fact="1.06"/>
          <dgm:constr type="h" for="ch" forName="pictRect" refType="h" fact="0.65"/>
          <dgm:constr type="w" for="ch" forName="pictRect" refType="w"/>
          <dgm:constr type="l" for="ch" forName="pictRect"/>
          <dgm:constr type="t" for="ch" forName="pictRect"/>
          <dgm:constr type="w" for="ch" forName="textRect" refType="w"/>
          <dgm:constr type="h" for="ch" forName="textRect" refType="h" fact="0.35"/>
          <dgm:constr type="l" for="ch" forName="textRect"/>
          <dgm:constr type="t" for="ch" forName="textRect" refType="b" refFor="ch" refForName="pictRect"/>
        </dgm:constrLst>
        <dgm:ruleLst/>
        <dgm:layoutNode name="pictRect">
          <dgm:alg type="sp"/>
          <dgm:shape xmlns:r="http://schemas.openxmlformats.org/officeDocument/2006/relationships" type="roundRect" r:blip="" blipPhldr="1">
            <dgm:adjLst/>
          </dgm:shape>
          <dgm:presOf/>
          <dgm:constrLst/>
          <dgm:ruleLst/>
        </dgm:layoutNode>
        <dgm:layoutNode name="textRect" styleLbl="revTx">
          <dgm:varLst>
            <dgm:bulletEnabled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bMarg"/>
          </dgm:constrLst>
          <dgm:ruleLst>
            <dgm:rule type="primFontSz" val="5" fact="NaN" max="NaN"/>
          </dgm:ruleLst>
        </dgm:layoutNode>
      </dgm:layoutNode>
      <dgm:forEach name="Name5" axis="followSib" ptType="sibTrans" cnt="1">
        <dgm:layoutNode name="sibTrans">
          <dgm:alg type="sp"/>
          <dgm:shape xmlns:r="http://schemas.openxmlformats.org/officeDocument/2006/relationships" type="rect" r:blip="" hideGeom="1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List1">
  <dgm:title val=""/>
  <dgm:desc val=""/>
  <dgm:catLst>
    <dgm:cat type="list" pri="2000"/>
    <dgm:cat type="picture" pri="2500"/>
    <dgm:cat type="pictureconvert" pri="25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Name0">
    <dgm:varLst>
      <dgm:dir/>
      <dgm:resizeHandles val="exact"/>
    </dgm:varLst>
    <dgm:choose name="Name1">
      <dgm:if name="Name2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3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w" for="ch" ptType="sibTrans" refType="w" refFor="ch" refForName="compNode" op="equ" fact="0.1"/>
      <dgm:constr type="sp" refType="w" refFor="ch" refForName="compNode" op="equ" fact="0.1"/>
      <dgm:constr type="primFontSz" for="des" ptType="node" op="equ" val="65"/>
    </dgm:constrLst>
    <dgm:ruleLst/>
    <dgm:forEach name="Name4" axis="ch" ptType="node">
      <dgm:layoutNode name="compNode">
        <dgm:alg type="composite">
          <dgm:param type="ar" val="0.943"/>
        </dgm:alg>
        <dgm:shape xmlns:r="http://schemas.openxmlformats.org/officeDocument/2006/relationships" r:blip="">
          <dgm:adjLst/>
        </dgm:shape>
        <dgm:presOf axis="self"/>
        <dgm:constrLst>
          <dgm:constr type="h" refType="w" fact="1.06"/>
          <dgm:constr type="h" for="ch" forName="pictRect" refType="h" fact="0.65"/>
          <dgm:constr type="w" for="ch" forName="pictRect" refType="w"/>
          <dgm:constr type="l" for="ch" forName="pictRect"/>
          <dgm:constr type="t" for="ch" forName="pictRect"/>
          <dgm:constr type="w" for="ch" forName="textRect" refType="w"/>
          <dgm:constr type="h" for="ch" forName="textRect" refType="h" fact="0.35"/>
          <dgm:constr type="l" for="ch" forName="textRect"/>
          <dgm:constr type="t" for="ch" forName="textRect" refType="b" refFor="ch" refForName="pictRect"/>
        </dgm:constrLst>
        <dgm:ruleLst/>
        <dgm:layoutNode name="pictRect">
          <dgm:alg type="sp"/>
          <dgm:shape xmlns:r="http://schemas.openxmlformats.org/officeDocument/2006/relationships" type="roundRect" r:blip="" blipPhldr="1">
            <dgm:adjLst/>
          </dgm:shape>
          <dgm:presOf/>
          <dgm:constrLst/>
          <dgm:ruleLst/>
        </dgm:layoutNode>
        <dgm:layoutNode name="textRect" styleLbl="revTx">
          <dgm:varLst>
            <dgm:bulletEnabled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bMarg"/>
          </dgm:constrLst>
          <dgm:ruleLst>
            <dgm:rule type="primFontSz" val="5" fact="NaN" max="NaN"/>
          </dgm:ruleLst>
        </dgm:layoutNode>
      </dgm:layoutNode>
      <dgm:forEach name="Name5" axis="followSib" ptType="sibTrans" cnt="1">
        <dgm:layoutNode name="sibTrans">
          <dgm:alg type="sp"/>
          <dgm:shape xmlns:r="http://schemas.openxmlformats.org/officeDocument/2006/relationships" type="rect" r:blip="" hideGeom="1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pList1">
  <dgm:title val=""/>
  <dgm:desc val=""/>
  <dgm:catLst>
    <dgm:cat type="list" pri="2000"/>
    <dgm:cat type="picture" pri="2500"/>
    <dgm:cat type="pictureconvert" pri="25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Name0">
    <dgm:varLst>
      <dgm:dir/>
      <dgm:resizeHandles val="exact"/>
    </dgm:varLst>
    <dgm:choose name="Name1">
      <dgm:if name="Name2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3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w" for="ch" ptType="sibTrans" refType="w" refFor="ch" refForName="compNode" op="equ" fact="0.1"/>
      <dgm:constr type="sp" refType="w" refFor="ch" refForName="compNode" op="equ" fact="0.1"/>
      <dgm:constr type="primFontSz" for="des" ptType="node" op="equ" val="65"/>
    </dgm:constrLst>
    <dgm:ruleLst/>
    <dgm:forEach name="Name4" axis="ch" ptType="node">
      <dgm:layoutNode name="compNode">
        <dgm:alg type="composite">
          <dgm:param type="ar" val="0.943"/>
        </dgm:alg>
        <dgm:shape xmlns:r="http://schemas.openxmlformats.org/officeDocument/2006/relationships" r:blip="">
          <dgm:adjLst/>
        </dgm:shape>
        <dgm:presOf axis="self"/>
        <dgm:constrLst>
          <dgm:constr type="h" refType="w" fact="1.06"/>
          <dgm:constr type="h" for="ch" forName="pictRect" refType="h" fact="0.65"/>
          <dgm:constr type="w" for="ch" forName="pictRect" refType="w"/>
          <dgm:constr type="l" for="ch" forName="pictRect"/>
          <dgm:constr type="t" for="ch" forName="pictRect"/>
          <dgm:constr type="w" for="ch" forName="textRect" refType="w"/>
          <dgm:constr type="h" for="ch" forName="textRect" refType="h" fact="0.35"/>
          <dgm:constr type="l" for="ch" forName="textRect"/>
          <dgm:constr type="t" for="ch" forName="textRect" refType="b" refFor="ch" refForName="pictRect"/>
        </dgm:constrLst>
        <dgm:ruleLst/>
        <dgm:layoutNode name="pictRect">
          <dgm:alg type="sp"/>
          <dgm:shape xmlns:r="http://schemas.openxmlformats.org/officeDocument/2006/relationships" type="roundRect" r:blip="" blipPhldr="1">
            <dgm:adjLst/>
          </dgm:shape>
          <dgm:presOf/>
          <dgm:constrLst/>
          <dgm:ruleLst/>
        </dgm:layoutNode>
        <dgm:layoutNode name="textRect" styleLbl="revTx">
          <dgm:varLst>
            <dgm:bulletEnabled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bMarg"/>
          </dgm:constrLst>
          <dgm:ruleLst>
            <dgm:rule type="primFontSz" val="5" fact="NaN" max="NaN"/>
          </dgm:ruleLst>
        </dgm:layoutNode>
      </dgm:layoutNode>
      <dgm:forEach name="Name5" axis="followSib" ptType="sibTrans" cnt="1">
        <dgm:layoutNode name="sibTrans">
          <dgm:alg type="sp"/>
          <dgm:shape xmlns:r="http://schemas.openxmlformats.org/officeDocument/2006/relationships" type="rect" r:blip="" hideGeom="1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pList1">
  <dgm:title val=""/>
  <dgm:desc val=""/>
  <dgm:catLst>
    <dgm:cat type="list" pri="2000"/>
    <dgm:cat type="picture" pri="2500"/>
    <dgm:cat type="pictureconvert" pri="25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Name0">
    <dgm:varLst>
      <dgm:dir/>
      <dgm:resizeHandles val="exact"/>
    </dgm:varLst>
    <dgm:choose name="Name1">
      <dgm:if name="Name2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3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w" for="ch" ptType="sibTrans" refType="w" refFor="ch" refForName="compNode" op="equ" fact="0.1"/>
      <dgm:constr type="sp" refType="w" refFor="ch" refForName="compNode" op="equ" fact="0.1"/>
      <dgm:constr type="primFontSz" for="des" ptType="node" op="equ" val="65"/>
    </dgm:constrLst>
    <dgm:ruleLst/>
    <dgm:forEach name="Name4" axis="ch" ptType="node">
      <dgm:layoutNode name="compNode">
        <dgm:alg type="composite">
          <dgm:param type="ar" val="0.943"/>
        </dgm:alg>
        <dgm:shape xmlns:r="http://schemas.openxmlformats.org/officeDocument/2006/relationships" r:blip="">
          <dgm:adjLst/>
        </dgm:shape>
        <dgm:presOf axis="self"/>
        <dgm:constrLst>
          <dgm:constr type="h" refType="w" fact="1.06"/>
          <dgm:constr type="h" for="ch" forName="pictRect" refType="h" fact="0.65"/>
          <dgm:constr type="w" for="ch" forName="pictRect" refType="w"/>
          <dgm:constr type="l" for="ch" forName="pictRect"/>
          <dgm:constr type="t" for="ch" forName="pictRect"/>
          <dgm:constr type="w" for="ch" forName="textRect" refType="w"/>
          <dgm:constr type="h" for="ch" forName="textRect" refType="h" fact="0.35"/>
          <dgm:constr type="l" for="ch" forName="textRect"/>
          <dgm:constr type="t" for="ch" forName="textRect" refType="b" refFor="ch" refForName="pictRect"/>
        </dgm:constrLst>
        <dgm:ruleLst/>
        <dgm:layoutNode name="pictRect">
          <dgm:alg type="sp"/>
          <dgm:shape xmlns:r="http://schemas.openxmlformats.org/officeDocument/2006/relationships" type="roundRect" r:blip="" blipPhldr="1">
            <dgm:adjLst/>
          </dgm:shape>
          <dgm:presOf/>
          <dgm:constrLst/>
          <dgm:ruleLst/>
        </dgm:layoutNode>
        <dgm:layoutNode name="textRect" styleLbl="revTx">
          <dgm:varLst>
            <dgm:bulletEnabled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bMarg"/>
          </dgm:constrLst>
          <dgm:ruleLst>
            <dgm:rule type="primFontSz" val="5" fact="NaN" max="NaN"/>
          </dgm:ruleLst>
        </dgm:layoutNode>
      </dgm:layoutNode>
      <dgm:forEach name="Name5" axis="followSib" ptType="sibTrans" cnt="1">
        <dgm:layoutNode name="sibTrans">
          <dgm:alg type="sp"/>
          <dgm:shape xmlns:r="http://schemas.openxmlformats.org/officeDocument/2006/relationships" type="rect" r:blip="" hideGeom="1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pList1">
  <dgm:title val=""/>
  <dgm:desc val=""/>
  <dgm:catLst>
    <dgm:cat type="list" pri="2000"/>
    <dgm:cat type="picture" pri="2500"/>
    <dgm:cat type="pictureconvert" pri="25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Name0">
    <dgm:varLst>
      <dgm:dir/>
      <dgm:resizeHandles val="exact"/>
    </dgm:varLst>
    <dgm:choose name="Name1">
      <dgm:if name="Name2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3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w" for="ch" ptType="sibTrans" refType="w" refFor="ch" refForName="compNode" op="equ" fact="0.1"/>
      <dgm:constr type="sp" refType="w" refFor="ch" refForName="compNode" op="equ" fact="0.1"/>
      <dgm:constr type="primFontSz" for="des" ptType="node" op="equ" val="65"/>
    </dgm:constrLst>
    <dgm:ruleLst/>
    <dgm:forEach name="Name4" axis="ch" ptType="node">
      <dgm:layoutNode name="compNode">
        <dgm:alg type="composite">
          <dgm:param type="ar" val="0.943"/>
        </dgm:alg>
        <dgm:shape xmlns:r="http://schemas.openxmlformats.org/officeDocument/2006/relationships" r:blip="">
          <dgm:adjLst/>
        </dgm:shape>
        <dgm:presOf axis="self"/>
        <dgm:constrLst>
          <dgm:constr type="h" refType="w" fact="1.06"/>
          <dgm:constr type="h" for="ch" forName="pictRect" refType="h" fact="0.65"/>
          <dgm:constr type="w" for="ch" forName="pictRect" refType="w"/>
          <dgm:constr type="l" for="ch" forName="pictRect"/>
          <dgm:constr type="t" for="ch" forName="pictRect"/>
          <dgm:constr type="w" for="ch" forName="textRect" refType="w"/>
          <dgm:constr type="h" for="ch" forName="textRect" refType="h" fact="0.35"/>
          <dgm:constr type="l" for="ch" forName="textRect"/>
          <dgm:constr type="t" for="ch" forName="textRect" refType="b" refFor="ch" refForName="pictRect"/>
        </dgm:constrLst>
        <dgm:ruleLst/>
        <dgm:layoutNode name="pictRect">
          <dgm:alg type="sp"/>
          <dgm:shape xmlns:r="http://schemas.openxmlformats.org/officeDocument/2006/relationships" type="roundRect" r:blip="" blipPhldr="1">
            <dgm:adjLst/>
          </dgm:shape>
          <dgm:presOf/>
          <dgm:constrLst/>
          <dgm:ruleLst/>
        </dgm:layoutNode>
        <dgm:layoutNode name="textRect" styleLbl="revTx">
          <dgm:varLst>
            <dgm:bulletEnabled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bMarg"/>
          </dgm:constrLst>
          <dgm:ruleLst>
            <dgm:rule type="primFontSz" val="5" fact="NaN" max="NaN"/>
          </dgm:ruleLst>
        </dgm:layoutNode>
      </dgm:layoutNode>
      <dgm:forEach name="Name5" axis="followSib" ptType="sibTrans" cnt="1">
        <dgm:layoutNode name="sibTrans">
          <dgm:alg type="sp"/>
          <dgm:shape xmlns:r="http://schemas.openxmlformats.org/officeDocument/2006/relationships" type="rect" r:blip="" hideGeom="1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pList1">
  <dgm:title val=""/>
  <dgm:desc val=""/>
  <dgm:catLst>
    <dgm:cat type="list" pri="2000"/>
    <dgm:cat type="picture" pri="2500"/>
    <dgm:cat type="pictureconvert" pri="25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Name0">
    <dgm:varLst>
      <dgm:dir/>
      <dgm:resizeHandles val="exact"/>
    </dgm:varLst>
    <dgm:choose name="Name1">
      <dgm:if name="Name2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3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w" for="ch" ptType="sibTrans" refType="w" refFor="ch" refForName="compNode" op="equ" fact="0.1"/>
      <dgm:constr type="sp" refType="w" refFor="ch" refForName="compNode" op="equ" fact="0.1"/>
      <dgm:constr type="primFontSz" for="des" ptType="node" op="equ" val="65"/>
    </dgm:constrLst>
    <dgm:ruleLst/>
    <dgm:forEach name="Name4" axis="ch" ptType="node">
      <dgm:layoutNode name="compNode">
        <dgm:alg type="composite">
          <dgm:param type="ar" val="0.943"/>
        </dgm:alg>
        <dgm:shape xmlns:r="http://schemas.openxmlformats.org/officeDocument/2006/relationships" r:blip="">
          <dgm:adjLst/>
        </dgm:shape>
        <dgm:presOf axis="self"/>
        <dgm:constrLst>
          <dgm:constr type="h" refType="w" fact="1.06"/>
          <dgm:constr type="h" for="ch" forName="pictRect" refType="h" fact="0.65"/>
          <dgm:constr type="w" for="ch" forName="pictRect" refType="w"/>
          <dgm:constr type="l" for="ch" forName="pictRect"/>
          <dgm:constr type="t" for="ch" forName="pictRect"/>
          <dgm:constr type="w" for="ch" forName="textRect" refType="w"/>
          <dgm:constr type="h" for="ch" forName="textRect" refType="h" fact="0.35"/>
          <dgm:constr type="l" for="ch" forName="textRect"/>
          <dgm:constr type="t" for="ch" forName="textRect" refType="b" refFor="ch" refForName="pictRect"/>
        </dgm:constrLst>
        <dgm:ruleLst/>
        <dgm:layoutNode name="pictRect">
          <dgm:alg type="sp"/>
          <dgm:shape xmlns:r="http://schemas.openxmlformats.org/officeDocument/2006/relationships" type="roundRect" r:blip="" blipPhldr="1">
            <dgm:adjLst/>
          </dgm:shape>
          <dgm:presOf/>
          <dgm:constrLst/>
          <dgm:ruleLst/>
        </dgm:layoutNode>
        <dgm:layoutNode name="textRect" styleLbl="revTx">
          <dgm:varLst>
            <dgm:bulletEnabled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bMarg"/>
          </dgm:constrLst>
          <dgm:ruleLst>
            <dgm:rule type="primFontSz" val="5" fact="NaN" max="NaN"/>
          </dgm:ruleLst>
        </dgm:layoutNode>
      </dgm:layoutNode>
      <dgm:forEach name="Name5" axis="followSib" ptType="sibTrans" cnt="1">
        <dgm:layoutNode name="sibTrans">
          <dgm:alg type="sp"/>
          <dgm:shape xmlns:r="http://schemas.openxmlformats.org/officeDocument/2006/relationships" type="rect" r:blip="" hideGeom="1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pList1">
  <dgm:title val=""/>
  <dgm:desc val=""/>
  <dgm:catLst>
    <dgm:cat type="list" pri="2000"/>
    <dgm:cat type="picture" pri="2500"/>
    <dgm:cat type="pictureconvert" pri="25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Name0">
    <dgm:varLst>
      <dgm:dir/>
      <dgm:resizeHandles val="exact"/>
    </dgm:varLst>
    <dgm:choose name="Name1">
      <dgm:if name="Name2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3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w" for="ch" ptType="sibTrans" refType="w" refFor="ch" refForName="compNode" op="equ" fact="0.1"/>
      <dgm:constr type="sp" refType="w" refFor="ch" refForName="compNode" op="equ" fact="0.1"/>
      <dgm:constr type="primFontSz" for="des" ptType="node" op="equ" val="65"/>
    </dgm:constrLst>
    <dgm:ruleLst/>
    <dgm:forEach name="Name4" axis="ch" ptType="node">
      <dgm:layoutNode name="compNode">
        <dgm:alg type="composite">
          <dgm:param type="ar" val="0.943"/>
        </dgm:alg>
        <dgm:shape xmlns:r="http://schemas.openxmlformats.org/officeDocument/2006/relationships" r:blip="">
          <dgm:adjLst/>
        </dgm:shape>
        <dgm:presOf axis="self"/>
        <dgm:constrLst>
          <dgm:constr type="h" refType="w" fact="1.06"/>
          <dgm:constr type="h" for="ch" forName="pictRect" refType="h" fact="0.65"/>
          <dgm:constr type="w" for="ch" forName="pictRect" refType="w"/>
          <dgm:constr type="l" for="ch" forName="pictRect"/>
          <dgm:constr type="t" for="ch" forName="pictRect"/>
          <dgm:constr type="w" for="ch" forName="textRect" refType="w"/>
          <dgm:constr type="h" for="ch" forName="textRect" refType="h" fact="0.35"/>
          <dgm:constr type="l" for="ch" forName="textRect"/>
          <dgm:constr type="t" for="ch" forName="textRect" refType="b" refFor="ch" refForName="pictRect"/>
        </dgm:constrLst>
        <dgm:ruleLst/>
        <dgm:layoutNode name="pictRect">
          <dgm:alg type="sp"/>
          <dgm:shape xmlns:r="http://schemas.openxmlformats.org/officeDocument/2006/relationships" type="roundRect" r:blip="" blipPhldr="1">
            <dgm:adjLst/>
          </dgm:shape>
          <dgm:presOf/>
          <dgm:constrLst/>
          <dgm:ruleLst/>
        </dgm:layoutNode>
        <dgm:layoutNode name="textRect" styleLbl="revTx">
          <dgm:varLst>
            <dgm:bulletEnabled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bMarg"/>
          </dgm:constrLst>
          <dgm:ruleLst>
            <dgm:rule type="primFontSz" val="5" fact="NaN" max="NaN"/>
          </dgm:ruleLst>
        </dgm:layoutNode>
      </dgm:layoutNode>
      <dgm:forEach name="Name5" axis="followSib" ptType="sibTrans" cnt="1">
        <dgm:layoutNode name="sibTrans">
          <dgm:alg type="sp"/>
          <dgm:shape xmlns:r="http://schemas.openxmlformats.org/officeDocument/2006/relationships" type="rect" r:blip="" hideGeom="1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pList1">
  <dgm:title val=""/>
  <dgm:desc val=""/>
  <dgm:catLst>
    <dgm:cat type="list" pri="2000"/>
    <dgm:cat type="picture" pri="2500"/>
    <dgm:cat type="pictureconvert" pri="25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Name0">
    <dgm:varLst>
      <dgm:dir/>
      <dgm:resizeHandles val="exact"/>
    </dgm:varLst>
    <dgm:choose name="Name1">
      <dgm:if name="Name2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3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w" for="ch" ptType="sibTrans" refType="w" refFor="ch" refForName="compNode" op="equ" fact="0.1"/>
      <dgm:constr type="sp" refType="w" refFor="ch" refForName="compNode" op="equ" fact="0.1"/>
      <dgm:constr type="primFontSz" for="des" ptType="node" op="equ" val="65"/>
    </dgm:constrLst>
    <dgm:ruleLst/>
    <dgm:forEach name="Name4" axis="ch" ptType="node">
      <dgm:layoutNode name="compNode">
        <dgm:alg type="composite">
          <dgm:param type="ar" val="0.943"/>
        </dgm:alg>
        <dgm:shape xmlns:r="http://schemas.openxmlformats.org/officeDocument/2006/relationships" r:blip="">
          <dgm:adjLst/>
        </dgm:shape>
        <dgm:presOf axis="self"/>
        <dgm:constrLst>
          <dgm:constr type="h" refType="w" fact="1.06"/>
          <dgm:constr type="h" for="ch" forName="pictRect" refType="h" fact="0.65"/>
          <dgm:constr type="w" for="ch" forName="pictRect" refType="w"/>
          <dgm:constr type="l" for="ch" forName="pictRect"/>
          <dgm:constr type="t" for="ch" forName="pictRect"/>
          <dgm:constr type="w" for="ch" forName="textRect" refType="w"/>
          <dgm:constr type="h" for="ch" forName="textRect" refType="h" fact="0.35"/>
          <dgm:constr type="l" for="ch" forName="textRect"/>
          <dgm:constr type="t" for="ch" forName="textRect" refType="b" refFor="ch" refForName="pictRect"/>
        </dgm:constrLst>
        <dgm:ruleLst/>
        <dgm:layoutNode name="pictRect">
          <dgm:alg type="sp"/>
          <dgm:shape xmlns:r="http://schemas.openxmlformats.org/officeDocument/2006/relationships" type="roundRect" r:blip="" blipPhldr="1">
            <dgm:adjLst/>
          </dgm:shape>
          <dgm:presOf/>
          <dgm:constrLst/>
          <dgm:ruleLst/>
        </dgm:layoutNode>
        <dgm:layoutNode name="textRect" styleLbl="revTx">
          <dgm:varLst>
            <dgm:bulletEnabled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bMarg"/>
          </dgm:constrLst>
          <dgm:ruleLst>
            <dgm:rule type="primFontSz" val="5" fact="NaN" max="NaN"/>
          </dgm:ruleLst>
        </dgm:layoutNode>
      </dgm:layoutNode>
      <dgm:forEach name="Name5" axis="followSib" ptType="sibTrans" cnt="1">
        <dgm:layoutNode name="sibTrans">
          <dgm:alg type="sp"/>
          <dgm:shape xmlns:r="http://schemas.openxmlformats.org/officeDocument/2006/relationships" type="rect" r:blip="" hideGeom="1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50595A-F8F8-4A12-887B-CCD56AD87E72}" type="datetimeFigureOut">
              <a:rPr lang="ru-RU" smtClean="0"/>
              <a:t>16.11.2022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17C77A-C0FA-4852-8746-72264783B56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77738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50595A-F8F8-4A12-887B-CCD56AD87E72}" type="datetimeFigureOut">
              <a:rPr lang="ru-RU" smtClean="0"/>
              <a:t>16.11.2022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17C77A-C0FA-4852-8746-72264783B56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32204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50595A-F8F8-4A12-887B-CCD56AD87E72}" type="datetimeFigureOut">
              <a:rPr lang="ru-RU" smtClean="0"/>
              <a:t>16.11.2022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17C77A-C0FA-4852-8746-72264783B56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64829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50595A-F8F8-4A12-887B-CCD56AD87E72}" type="datetimeFigureOut">
              <a:rPr lang="ru-RU" smtClean="0"/>
              <a:t>16.11.2022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17C77A-C0FA-4852-8746-72264783B56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2609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50595A-F8F8-4A12-887B-CCD56AD87E72}" type="datetimeFigureOut">
              <a:rPr lang="ru-RU" smtClean="0"/>
              <a:t>16.11.2022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17C77A-C0FA-4852-8746-72264783B56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548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50595A-F8F8-4A12-887B-CCD56AD87E72}" type="datetimeFigureOut">
              <a:rPr lang="ru-RU" smtClean="0"/>
              <a:t>16.11.2022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17C77A-C0FA-4852-8746-72264783B56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04401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50595A-F8F8-4A12-887B-CCD56AD87E72}" type="datetimeFigureOut">
              <a:rPr lang="ru-RU" smtClean="0"/>
              <a:t>16.11.2022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17C77A-C0FA-4852-8746-72264783B56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67174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50595A-F8F8-4A12-887B-CCD56AD87E72}" type="datetimeFigureOut">
              <a:rPr lang="ru-RU" smtClean="0"/>
              <a:t>16.11.2022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17C77A-C0FA-4852-8746-72264783B56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1543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50595A-F8F8-4A12-887B-CCD56AD87E72}" type="datetimeFigureOut">
              <a:rPr lang="ru-RU" smtClean="0"/>
              <a:t>16.11.2022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17C77A-C0FA-4852-8746-72264783B56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51186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50595A-F8F8-4A12-887B-CCD56AD87E72}" type="datetimeFigureOut">
              <a:rPr lang="ru-RU" smtClean="0"/>
              <a:t>16.11.2022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17C77A-C0FA-4852-8746-72264783B56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93660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50595A-F8F8-4A12-887B-CCD56AD87E72}" type="datetimeFigureOut">
              <a:rPr lang="ru-RU" smtClean="0"/>
              <a:t>16.11.2022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17C77A-C0FA-4852-8746-72264783B56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84181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50595A-F8F8-4A12-887B-CCD56AD87E72}" type="datetimeFigureOut">
              <a:rPr lang="ru-RU" smtClean="0"/>
              <a:t>16.11.2022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17C77A-C0FA-4852-8746-72264783B56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78290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2.xml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12" Type="http://schemas.microsoft.com/office/2007/relationships/diagramDrawing" Target="../diagrams/drawing2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1.xml"/><Relationship Id="rId11" Type="http://schemas.openxmlformats.org/officeDocument/2006/relationships/diagramColors" Target="../diagrams/colors2.xml"/><Relationship Id="rId5" Type="http://schemas.openxmlformats.org/officeDocument/2006/relationships/diagramQuickStyle" Target="../diagrams/quickStyle1.xml"/><Relationship Id="rId10" Type="http://schemas.openxmlformats.org/officeDocument/2006/relationships/diagramQuickStyle" Target="../diagrams/quickStyle2.xml"/><Relationship Id="rId4" Type="http://schemas.openxmlformats.org/officeDocument/2006/relationships/diagramLayout" Target="../diagrams/layout1.xml"/><Relationship Id="rId9" Type="http://schemas.openxmlformats.org/officeDocument/2006/relationships/diagramLayout" Target="../diagrams/layout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4.xml"/><Relationship Id="rId13" Type="http://schemas.openxmlformats.org/officeDocument/2006/relationships/image" Target="../media/image11.jpeg"/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12" Type="http://schemas.microsoft.com/office/2007/relationships/diagramDrawing" Target="../diagrams/drawing4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3.xml"/><Relationship Id="rId11" Type="http://schemas.openxmlformats.org/officeDocument/2006/relationships/diagramColors" Target="../diagrams/colors4.xml"/><Relationship Id="rId5" Type="http://schemas.openxmlformats.org/officeDocument/2006/relationships/diagramQuickStyle" Target="../diagrams/quickStyle3.xml"/><Relationship Id="rId10" Type="http://schemas.openxmlformats.org/officeDocument/2006/relationships/diagramQuickStyle" Target="../diagrams/quickStyle4.xml"/><Relationship Id="rId4" Type="http://schemas.openxmlformats.org/officeDocument/2006/relationships/diagramLayout" Target="../diagrams/layout3.xml"/><Relationship Id="rId9" Type="http://schemas.openxmlformats.org/officeDocument/2006/relationships/diagramLayout" Target="../diagrams/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3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8.jpe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6.xml"/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12" Type="http://schemas.microsoft.com/office/2007/relationships/diagramDrawing" Target="../diagrams/drawing6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5.xml"/><Relationship Id="rId11" Type="http://schemas.openxmlformats.org/officeDocument/2006/relationships/diagramColors" Target="../diagrams/colors6.xml"/><Relationship Id="rId5" Type="http://schemas.openxmlformats.org/officeDocument/2006/relationships/diagramQuickStyle" Target="../diagrams/quickStyle5.xml"/><Relationship Id="rId10" Type="http://schemas.openxmlformats.org/officeDocument/2006/relationships/diagramQuickStyle" Target="../diagrams/quickStyle6.xml"/><Relationship Id="rId4" Type="http://schemas.openxmlformats.org/officeDocument/2006/relationships/diagramLayout" Target="../diagrams/layout5.xml"/><Relationship Id="rId9" Type="http://schemas.openxmlformats.org/officeDocument/2006/relationships/diagramLayout" Target="../diagrams/layout6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8.xml"/><Relationship Id="rId3" Type="http://schemas.openxmlformats.org/officeDocument/2006/relationships/diagramData" Target="../diagrams/data7.xml"/><Relationship Id="rId7" Type="http://schemas.microsoft.com/office/2007/relationships/diagramDrawing" Target="../diagrams/drawing7.xml"/><Relationship Id="rId12" Type="http://schemas.microsoft.com/office/2007/relationships/diagramDrawing" Target="../diagrams/drawing8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7.xml"/><Relationship Id="rId11" Type="http://schemas.openxmlformats.org/officeDocument/2006/relationships/diagramColors" Target="../diagrams/colors8.xml"/><Relationship Id="rId5" Type="http://schemas.openxmlformats.org/officeDocument/2006/relationships/diagramQuickStyle" Target="../diagrams/quickStyle7.xml"/><Relationship Id="rId10" Type="http://schemas.openxmlformats.org/officeDocument/2006/relationships/diagramQuickStyle" Target="../diagrams/quickStyle8.xml"/><Relationship Id="rId4" Type="http://schemas.openxmlformats.org/officeDocument/2006/relationships/diagramLayout" Target="../diagrams/layout7.xml"/><Relationship Id="rId9" Type="http://schemas.openxmlformats.org/officeDocument/2006/relationships/diagramLayout" Target="../diagrams/layout8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10.xml"/><Relationship Id="rId3" Type="http://schemas.openxmlformats.org/officeDocument/2006/relationships/diagramData" Target="../diagrams/data9.xml"/><Relationship Id="rId7" Type="http://schemas.microsoft.com/office/2007/relationships/diagramDrawing" Target="../diagrams/drawing9.xml"/><Relationship Id="rId12" Type="http://schemas.microsoft.com/office/2007/relationships/diagramDrawing" Target="../diagrams/drawing10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9.xml"/><Relationship Id="rId11" Type="http://schemas.openxmlformats.org/officeDocument/2006/relationships/diagramColors" Target="../diagrams/colors10.xml"/><Relationship Id="rId5" Type="http://schemas.openxmlformats.org/officeDocument/2006/relationships/diagramQuickStyle" Target="../diagrams/quickStyle9.xml"/><Relationship Id="rId10" Type="http://schemas.openxmlformats.org/officeDocument/2006/relationships/diagramQuickStyle" Target="../diagrams/quickStyle10.xml"/><Relationship Id="rId4" Type="http://schemas.openxmlformats.org/officeDocument/2006/relationships/diagramLayout" Target="../diagrams/layout9.xml"/><Relationship Id="rId9" Type="http://schemas.openxmlformats.org/officeDocument/2006/relationships/diagramLayout" Target="../diagrams/layout10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12.xml"/><Relationship Id="rId3" Type="http://schemas.openxmlformats.org/officeDocument/2006/relationships/diagramData" Target="../diagrams/data11.xml"/><Relationship Id="rId7" Type="http://schemas.microsoft.com/office/2007/relationships/diagramDrawing" Target="../diagrams/drawing11.xml"/><Relationship Id="rId12" Type="http://schemas.microsoft.com/office/2007/relationships/diagramDrawing" Target="../diagrams/drawing12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11.xml"/><Relationship Id="rId11" Type="http://schemas.openxmlformats.org/officeDocument/2006/relationships/diagramColors" Target="../diagrams/colors12.xml"/><Relationship Id="rId5" Type="http://schemas.openxmlformats.org/officeDocument/2006/relationships/diagramQuickStyle" Target="../diagrams/quickStyle11.xml"/><Relationship Id="rId10" Type="http://schemas.openxmlformats.org/officeDocument/2006/relationships/diagramQuickStyle" Target="../diagrams/quickStyle12.xml"/><Relationship Id="rId4" Type="http://schemas.openxmlformats.org/officeDocument/2006/relationships/diagramLayout" Target="../diagrams/layout11.xml"/><Relationship Id="rId9" Type="http://schemas.openxmlformats.org/officeDocument/2006/relationships/diagramLayout" Target="../diagrams/layout1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8.jpe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14.xml"/><Relationship Id="rId13" Type="http://schemas.openxmlformats.org/officeDocument/2006/relationships/diagramData" Target="../diagrams/data15.xml"/><Relationship Id="rId3" Type="http://schemas.openxmlformats.org/officeDocument/2006/relationships/diagramData" Target="../diagrams/data13.xml"/><Relationship Id="rId7" Type="http://schemas.microsoft.com/office/2007/relationships/diagramDrawing" Target="../diagrams/drawing13.xml"/><Relationship Id="rId12" Type="http://schemas.microsoft.com/office/2007/relationships/diagramDrawing" Target="../diagrams/drawing14.xml"/><Relationship Id="rId17" Type="http://schemas.microsoft.com/office/2007/relationships/diagramDrawing" Target="../diagrams/drawing15.xml"/><Relationship Id="rId2" Type="http://schemas.openxmlformats.org/officeDocument/2006/relationships/image" Target="../media/image3.jpeg"/><Relationship Id="rId16" Type="http://schemas.openxmlformats.org/officeDocument/2006/relationships/diagramColors" Target="../diagrams/colors15.xml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13.xml"/><Relationship Id="rId11" Type="http://schemas.openxmlformats.org/officeDocument/2006/relationships/diagramColors" Target="../diagrams/colors14.xml"/><Relationship Id="rId5" Type="http://schemas.openxmlformats.org/officeDocument/2006/relationships/diagramQuickStyle" Target="../diagrams/quickStyle13.xml"/><Relationship Id="rId15" Type="http://schemas.openxmlformats.org/officeDocument/2006/relationships/diagramQuickStyle" Target="../diagrams/quickStyle15.xml"/><Relationship Id="rId10" Type="http://schemas.openxmlformats.org/officeDocument/2006/relationships/diagramQuickStyle" Target="../diagrams/quickStyle14.xml"/><Relationship Id="rId4" Type="http://schemas.openxmlformats.org/officeDocument/2006/relationships/diagramLayout" Target="../diagrams/layout13.xml"/><Relationship Id="rId9" Type="http://schemas.openxmlformats.org/officeDocument/2006/relationships/diagramLayout" Target="../diagrams/layout14.xml"/><Relationship Id="rId14" Type="http://schemas.openxmlformats.org/officeDocument/2006/relationships/diagramLayout" Target="../diagrams/layout15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3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5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7.jpe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jpeg"/><Relationship Id="rId3" Type="http://schemas.openxmlformats.org/officeDocument/2006/relationships/diagramData" Target="../diagrams/data16.xml"/><Relationship Id="rId7" Type="http://schemas.microsoft.com/office/2007/relationships/diagramDrawing" Target="../diagrams/drawing16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16.xml"/><Relationship Id="rId5" Type="http://schemas.openxmlformats.org/officeDocument/2006/relationships/diagramQuickStyle" Target="../diagrams/quickStyle16.xml"/><Relationship Id="rId4" Type="http://schemas.openxmlformats.org/officeDocument/2006/relationships/diagramLayout" Target="../diagrams/layout16.xml"/><Relationship Id="rId9" Type="http://schemas.openxmlformats.org/officeDocument/2006/relationships/image" Target="../media/image40.jpe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810439" y="965946"/>
            <a:ext cx="9144000" cy="2948103"/>
          </a:xfrm>
        </p:spPr>
        <p:txBody>
          <a:bodyPr/>
          <a:lstStyle/>
          <a:p>
            <a:pPr>
              <a:lnSpc>
                <a:spcPct val="125000"/>
              </a:lnSpc>
            </a:pPr>
            <a:r>
              <a:rPr lang="ru-RU" b="1" dirty="0" smtClean="0"/>
              <a:t>ПРОЕКТ:</a:t>
            </a:r>
            <a:br>
              <a:rPr lang="ru-RU" b="1" dirty="0" smtClean="0"/>
            </a:br>
            <a:r>
              <a:rPr lang="ru-RU" b="1" dirty="0" smtClean="0"/>
              <a:t>«АЗБУКА БЕЗОПАСНОСТИ»</a:t>
            </a: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23152" y="4879994"/>
            <a:ext cx="9144000" cy="1655762"/>
          </a:xfrm>
        </p:spPr>
        <p:txBody>
          <a:bodyPr/>
          <a:lstStyle/>
          <a:p>
            <a:pPr algn="r"/>
            <a:r>
              <a:rPr lang="ru-RU" dirty="0" smtClean="0">
                <a:latin typeface="Comic Sans MS" pitchFamily="66" charset="0"/>
              </a:rPr>
              <a:t>Воспитатель МАОУ СОШ №15</a:t>
            </a:r>
            <a:r>
              <a:rPr lang="ru-RU" dirty="0" smtClean="0"/>
              <a:t> </a:t>
            </a:r>
          </a:p>
          <a:p>
            <a:pPr algn="r"/>
            <a:r>
              <a:rPr lang="ru-RU" dirty="0" smtClean="0"/>
              <a:t>Кулебакина Татьяна Михайловна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87832720"/>
      </p:ext>
    </p:extLst>
  </p:cSld>
  <p:clrMapOvr>
    <a:masterClrMapping/>
  </p:clrMapOvr>
  <p:transition spd="slow" advClick="0" advTm="1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22852" y="365125"/>
            <a:ext cx="7530947" cy="1325563"/>
          </a:xfrm>
        </p:spPr>
        <p:txBody>
          <a:bodyPr/>
          <a:lstStyle/>
          <a:p>
            <a:r>
              <a:rPr lang="ru-RU" b="1" dirty="0" smtClean="0"/>
              <a:t>Тематические беседы</a:t>
            </a:r>
            <a:endParaRPr lang="ru-RU" b="1" dirty="0"/>
          </a:p>
        </p:txBody>
      </p:sp>
      <p:sp>
        <p:nvSpPr>
          <p:cNvPr id="12" name="Объект 11"/>
          <p:cNvSpPr>
            <a:spLocks noGrp="1"/>
          </p:cNvSpPr>
          <p:nvPr>
            <p:ph sz="half" idx="1"/>
          </p:nvPr>
        </p:nvSpPr>
        <p:spPr>
          <a:xfrm>
            <a:off x="2060154" y="1825625"/>
            <a:ext cx="3959646" cy="3770944"/>
          </a:xfrm>
        </p:spPr>
        <p:txBody>
          <a:bodyPr>
            <a:normAutofit fontScale="92500" lnSpcReduction="10000"/>
          </a:bodyPr>
          <a:lstStyle/>
          <a:p>
            <a:r>
              <a:rPr lang="ru-RU" dirty="0"/>
              <a:t>«Что такое безопасность»</a:t>
            </a:r>
          </a:p>
          <a:p>
            <a:r>
              <a:rPr lang="ru-RU" dirty="0"/>
              <a:t>«Спички не тронь! - В спичках огонь»</a:t>
            </a:r>
          </a:p>
          <a:p>
            <a:r>
              <a:rPr lang="ru-RU" dirty="0"/>
              <a:t>«Правила поведения на дороге»</a:t>
            </a:r>
          </a:p>
          <a:p>
            <a:r>
              <a:rPr lang="ru-RU" dirty="0"/>
              <a:t>«Опасные предметы дома»</a:t>
            </a:r>
          </a:p>
          <a:p>
            <a:r>
              <a:rPr lang="ru-RU" dirty="0"/>
              <a:t>«Таблетки – не конфетки»</a:t>
            </a:r>
          </a:p>
          <a:p>
            <a:endParaRPr lang="ru-RU" dirty="0"/>
          </a:p>
        </p:txBody>
      </p:sp>
      <p:pic>
        <p:nvPicPr>
          <p:cNvPr id="14" name="Объект 13"/>
          <p:cNvPicPr>
            <a:picLocks noGrp="1" noChangeAspect="1"/>
          </p:cNvPicPr>
          <p:nvPr>
            <p:ph sz="half" idx="2"/>
          </p:nvPr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833303" y="1825626"/>
            <a:ext cx="5444297" cy="3440438"/>
          </a:xfrm>
          <a:prstGeom prst="roundRect">
            <a:avLst>
              <a:gd name="adj" fmla="val 16667"/>
            </a:avLst>
          </a:prstGeom>
          <a:ln w="38100">
            <a:solidFill>
              <a:srgbClr val="002060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3149047527"/>
      </p:ext>
    </p:extLst>
  </p:cSld>
  <p:clrMapOvr>
    <a:masterClrMapping/>
  </p:clrMapOvr>
  <p:transition spd="slow" advClick="0" advTm="1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2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Чтение художественной литературы</a:t>
            </a:r>
            <a:endParaRPr lang="ru-RU" b="1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737968">
            <a:off x="7969752" y="1726474"/>
            <a:ext cx="3780239" cy="2713324"/>
          </a:xfrm>
          <a:prstGeom prst="roundRect">
            <a:avLst>
              <a:gd name="adj" fmla="val 16667"/>
            </a:avLst>
          </a:prstGeom>
          <a:ln w="38100">
            <a:solidFill>
              <a:srgbClr val="002060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919712">
            <a:off x="389994" y="2523366"/>
            <a:ext cx="2989872" cy="2242404"/>
          </a:xfrm>
          <a:prstGeom prst="roundRect">
            <a:avLst>
              <a:gd name="adj" fmla="val 16667"/>
            </a:avLst>
          </a:prstGeom>
          <a:ln w="38100">
            <a:solidFill>
              <a:srgbClr val="002060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3481330" y="1994197"/>
            <a:ext cx="4494882" cy="3429421"/>
          </a:xfrm>
        </p:spPr>
        <p:txBody>
          <a:bodyPr>
            <a:normAutofit fontScale="85000" lnSpcReduction="20000"/>
          </a:bodyPr>
          <a:lstStyle/>
          <a:p>
            <a:r>
              <a:rPr lang="ru-RU" dirty="0" err="1"/>
              <a:t>Е.Макарова</a:t>
            </a:r>
            <a:r>
              <a:rPr lang="ru-RU" dirty="0"/>
              <a:t> «Много правил есть на свете!»</a:t>
            </a:r>
          </a:p>
          <a:p>
            <a:r>
              <a:rPr lang="ru-RU" dirty="0" err="1"/>
              <a:t>С.Маршак</a:t>
            </a:r>
            <a:r>
              <a:rPr lang="ru-RU" dirty="0"/>
              <a:t> «Пожар», «Кошкин </a:t>
            </a:r>
            <a:r>
              <a:rPr lang="ru-RU" dirty="0" smtClean="0"/>
              <a:t>дом»</a:t>
            </a:r>
          </a:p>
          <a:p>
            <a:r>
              <a:rPr lang="ru-RU" dirty="0" err="1" smtClean="0"/>
              <a:t>Я.Пишумов</a:t>
            </a:r>
            <a:r>
              <a:rPr lang="ru-RU" dirty="0" smtClean="0"/>
              <a:t> </a:t>
            </a:r>
            <a:r>
              <a:rPr lang="ru-RU" dirty="0"/>
              <a:t>«Самый лучший </a:t>
            </a:r>
            <a:r>
              <a:rPr lang="ru-RU" dirty="0" smtClean="0"/>
              <a:t>пешеход»</a:t>
            </a:r>
          </a:p>
          <a:p>
            <a:r>
              <a:rPr lang="ru-RU" dirty="0" err="1" smtClean="0"/>
              <a:t>Р.н.с</a:t>
            </a:r>
            <a:r>
              <a:rPr lang="ru-RU" dirty="0" smtClean="0"/>
              <a:t> </a:t>
            </a:r>
            <a:r>
              <a:rPr lang="ru-RU" dirty="0"/>
              <a:t>«Кот, Петух и лиса», «Волк и семеро козлят», «Колобок»</a:t>
            </a:r>
          </a:p>
          <a:p>
            <a:r>
              <a:rPr lang="ru-RU" dirty="0" err="1"/>
              <a:t>К.Чуковский</a:t>
            </a:r>
            <a:r>
              <a:rPr lang="ru-RU" dirty="0"/>
              <a:t> «Айболит</a:t>
            </a:r>
            <a:r>
              <a:rPr lang="ru-RU" dirty="0" smtClean="0"/>
              <a:t>», «</a:t>
            </a:r>
            <a:r>
              <a:rPr lang="ru-RU" dirty="0" err="1" smtClean="0"/>
              <a:t>Мойдодыр</a:t>
            </a:r>
            <a:r>
              <a:rPr lang="ru-RU" dirty="0" smtClean="0"/>
              <a:t>»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82405630"/>
      </p:ext>
    </p:extLst>
  </p:cSld>
  <p:clrMapOvr>
    <a:masterClrMapping/>
  </p:clrMapOvr>
  <p:transition spd="slow" advClick="0" advTm="1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82227" y="332075"/>
            <a:ext cx="9227545" cy="1325563"/>
          </a:xfrm>
        </p:spPr>
        <p:txBody>
          <a:bodyPr/>
          <a:lstStyle/>
          <a:p>
            <a:pPr algn="ctr"/>
            <a:r>
              <a:rPr lang="ru-RU" b="1" dirty="0" smtClean="0"/>
              <a:t>Безопасность</a:t>
            </a:r>
            <a:endParaRPr lang="ru-RU" b="1" dirty="0"/>
          </a:p>
        </p:txBody>
      </p:sp>
      <p:graphicFrame>
        <p:nvGraphicFramePr>
          <p:cNvPr id="6" name="Схема 5"/>
          <p:cNvGraphicFramePr/>
          <p:nvPr>
            <p:extLst>
              <p:ext uri="{D42A27DB-BD31-4B8C-83A1-F6EECF244321}">
                <p14:modId xmlns:p14="http://schemas.microsoft.com/office/powerpoint/2010/main" val="3724555305"/>
              </p:ext>
            </p:extLst>
          </p:nvPr>
        </p:nvGraphicFramePr>
        <p:xfrm>
          <a:off x="1070193" y="1791408"/>
          <a:ext cx="3755195" cy="381617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7" name="Схема 6"/>
          <p:cNvGraphicFramePr/>
          <p:nvPr>
            <p:extLst>
              <p:ext uri="{D42A27DB-BD31-4B8C-83A1-F6EECF244321}">
                <p14:modId xmlns:p14="http://schemas.microsoft.com/office/powerpoint/2010/main" val="191817304"/>
              </p:ext>
            </p:extLst>
          </p:nvPr>
        </p:nvGraphicFramePr>
        <p:xfrm>
          <a:off x="5662668" y="1538021"/>
          <a:ext cx="4847424" cy="392634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</p:spTree>
    <p:extLst>
      <p:ext uri="{BB962C8B-B14F-4D97-AF65-F5344CB8AC3E}">
        <p14:creationId xmlns:p14="http://schemas.microsoft.com/office/powerpoint/2010/main" val="4193632498"/>
      </p:ext>
    </p:extLst>
  </p:cSld>
  <p:clrMapOvr>
    <a:masterClrMapping/>
  </p:clrMapOvr>
  <p:transition spd="slow" advClick="0" advTm="1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6" grpId="0">
        <p:bldAsOne/>
      </p:bldGraphic>
      <p:bldGraphic spid="7" grpId="0">
        <p:bldAsOne/>
      </p:bldGraphic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25397" y="387158"/>
            <a:ext cx="8180942" cy="1325563"/>
          </a:xfrm>
        </p:spPr>
        <p:txBody>
          <a:bodyPr/>
          <a:lstStyle/>
          <a:p>
            <a:r>
              <a:rPr lang="ru-RU" b="1" dirty="0" smtClean="0"/>
              <a:t>Безопасное поведение в быту </a:t>
            </a:r>
            <a:endParaRPr lang="ru-RU" b="1" dirty="0"/>
          </a:p>
        </p:txBody>
      </p:sp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793670158"/>
              </p:ext>
            </p:extLst>
          </p:nvPr>
        </p:nvGraphicFramePr>
        <p:xfrm>
          <a:off x="3841211" y="2018841"/>
          <a:ext cx="3018623" cy="282031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8" name="Схема 7"/>
          <p:cNvGraphicFramePr/>
          <p:nvPr>
            <p:extLst>
              <p:ext uri="{D42A27DB-BD31-4B8C-83A1-F6EECF244321}">
                <p14:modId xmlns:p14="http://schemas.microsoft.com/office/powerpoint/2010/main" val="2579863549"/>
              </p:ext>
            </p:extLst>
          </p:nvPr>
        </p:nvGraphicFramePr>
        <p:xfrm>
          <a:off x="6940627" y="1712721"/>
          <a:ext cx="5133859" cy="406011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pic>
        <p:nvPicPr>
          <p:cNvPr id="4" name="Рисунок 3"/>
          <p:cNvPicPr>
            <a:picLocks noChangeAspect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 flipV="1">
            <a:off x="903382" y="3202953"/>
            <a:ext cx="2886420" cy="2164815"/>
          </a:xfrm>
          <a:prstGeom prst="roundRect">
            <a:avLst>
              <a:gd name="adj" fmla="val 16667"/>
            </a:avLst>
          </a:prstGeom>
          <a:ln w="38100">
            <a:solidFill>
              <a:srgbClr val="002060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3790047971"/>
      </p:ext>
    </p:extLst>
  </p:cSld>
  <p:clrMapOvr>
    <a:masterClrMapping/>
  </p:clrMapOvr>
  <p:transition spd="slow" advClick="0" advTm="1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5" grpId="0">
        <p:bldAsOne/>
      </p:bldGraphic>
      <p:bldGraphic spid="8" grpId="0">
        <p:bldAsOne/>
      </p:bldGraphic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117773" y="387158"/>
            <a:ext cx="8930089" cy="1948418"/>
          </a:xfrm>
        </p:spPr>
        <p:txBody>
          <a:bodyPr/>
          <a:lstStyle/>
          <a:p>
            <a:r>
              <a:rPr lang="ru-RU" b="1" dirty="0" smtClean="0"/>
              <a:t>         Безопасное поведение</a:t>
            </a:r>
            <a:br>
              <a:rPr lang="ru-RU" b="1" dirty="0" smtClean="0"/>
            </a:br>
            <a:r>
              <a:rPr lang="ru-RU" b="1" dirty="0" smtClean="0"/>
              <a:t> </a:t>
            </a:r>
            <a:r>
              <a:rPr lang="ru-RU" sz="2800" b="1" dirty="0" smtClean="0"/>
              <a:t>Рассматривание ситуативных задач</a:t>
            </a:r>
            <a:endParaRPr lang="ru-RU" sz="2800" b="1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8467" y="2507504"/>
            <a:ext cx="3670733" cy="2753050"/>
          </a:xfrm>
          <a:prstGeom prst="roundRect">
            <a:avLst>
              <a:gd name="adj" fmla="val 16667"/>
            </a:avLst>
          </a:prstGeom>
          <a:ln w="38100">
            <a:solidFill>
              <a:srgbClr val="002060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87667" y="2507504"/>
            <a:ext cx="3738391" cy="2803793"/>
          </a:xfrm>
          <a:prstGeom prst="roundRect">
            <a:avLst>
              <a:gd name="adj" fmla="val 16667"/>
            </a:avLst>
          </a:prstGeom>
          <a:ln w="38100">
            <a:solidFill>
              <a:srgbClr val="002060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3768054355"/>
      </p:ext>
    </p:extLst>
  </p:cSld>
  <p:clrMapOvr>
    <a:masterClrMapping/>
  </p:clrMapOvr>
  <p:transition spd="slow" advClick="0" advTm="1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172858" y="365125"/>
            <a:ext cx="8180942" cy="1325563"/>
          </a:xfrm>
        </p:spPr>
        <p:txBody>
          <a:bodyPr/>
          <a:lstStyle/>
          <a:p>
            <a:r>
              <a:rPr lang="ru-RU" b="1" dirty="0" smtClean="0"/>
              <a:t>Обращение с огнем</a:t>
            </a:r>
            <a:endParaRPr lang="ru-RU" b="1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36435" y="2655066"/>
            <a:ext cx="2710150" cy="2754217"/>
          </a:xfrm>
          <a:prstGeom prst="roundRect">
            <a:avLst>
              <a:gd name="adj" fmla="val 16667"/>
            </a:avLst>
          </a:prstGeom>
          <a:ln w="38100">
            <a:solidFill>
              <a:srgbClr val="002060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262380" y="1952740"/>
            <a:ext cx="2985572" cy="2952520"/>
          </a:xfrm>
          <a:prstGeom prst="roundRect">
            <a:avLst>
              <a:gd name="adj" fmla="val 16667"/>
            </a:avLst>
          </a:prstGeom>
          <a:ln w="38100">
            <a:solidFill>
              <a:srgbClr val="002060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753579" y="1265564"/>
            <a:ext cx="2875402" cy="2779004"/>
          </a:xfrm>
          <a:prstGeom prst="roundRect">
            <a:avLst>
              <a:gd name="adj" fmla="val 16667"/>
            </a:avLst>
          </a:prstGeom>
          <a:ln w="38100">
            <a:solidFill>
              <a:srgbClr val="002060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2039699153"/>
      </p:ext>
    </p:extLst>
  </p:cSld>
  <p:clrMapOvr>
    <a:masterClrMapping/>
  </p:clrMapOvr>
  <p:transition spd="slow" advClick="0" advTm="1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66082" y="420209"/>
            <a:ext cx="8758409" cy="1614614"/>
          </a:xfrm>
        </p:spPr>
        <p:txBody>
          <a:bodyPr>
            <a:normAutofit/>
          </a:bodyPr>
          <a:lstStyle/>
          <a:p>
            <a:pPr algn="ctr"/>
            <a:r>
              <a:rPr lang="ru-RU" sz="4800" b="1" dirty="0" smtClean="0"/>
              <a:t>Обращение с огнем 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sz="4000" b="1" dirty="0"/>
              <a:t>Д</a:t>
            </a:r>
            <a:r>
              <a:rPr lang="ru-RU" sz="4000" b="1" dirty="0" smtClean="0"/>
              <a:t>идактическая игра: «Пожарные»</a:t>
            </a:r>
            <a:endParaRPr lang="ru-RU" sz="4000" b="1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286448" y="2068417"/>
            <a:ext cx="3354188" cy="2721166"/>
          </a:xfrm>
          <a:prstGeom prst="roundRect">
            <a:avLst/>
          </a:prstGeom>
          <a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l="1"/>
            </a:stretch>
          </a:blipFill>
          <a:ln w="38100">
            <a:solidFill>
              <a:srgbClr val="002060"/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552621" y="2068417"/>
            <a:ext cx="3508194" cy="2721166"/>
          </a:xfrm>
          <a:prstGeom prst="roundRect">
            <a:avLst>
              <a:gd name="adj" fmla="val 16667"/>
            </a:avLst>
          </a:prstGeom>
          <a:ln w="38100">
            <a:solidFill>
              <a:srgbClr val="002060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302328399"/>
      </p:ext>
    </p:extLst>
  </p:cSld>
  <p:clrMapOvr>
    <a:masterClrMapping/>
  </p:clrMapOvr>
  <p:transition spd="slow" advClick="0" advTm="1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172858" y="365125"/>
            <a:ext cx="8180942" cy="1325563"/>
          </a:xfrm>
        </p:spPr>
        <p:txBody>
          <a:bodyPr/>
          <a:lstStyle/>
          <a:p>
            <a:r>
              <a:rPr lang="ru-RU" b="1" dirty="0" smtClean="0"/>
              <a:t>Правила поведения на дороге</a:t>
            </a:r>
            <a:endParaRPr lang="ru-RU" b="1" dirty="0"/>
          </a:p>
        </p:txBody>
      </p:sp>
      <p:graphicFrame>
        <p:nvGraphicFramePr>
          <p:cNvPr id="6" name="Схема 5"/>
          <p:cNvGraphicFramePr/>
          <p:nvPr>
            <p:extLst>
              <p:ext uri="{D42A27DB-BD31-4B8C-83A1-F6EECF244321}">
                <p14:modId xmlns:p14="http://schemas.microsoft.com/office/powerpoint/2010/main" val="42159550"/>
              </p:ext>
            </p:extLst>
          </p:nvPr>
        </p:nvGraphicFramePr>
        <p:xfrm>
          <a:off x="286439" y="1927953"/>
          <a:ext cx="5365214" cy="375791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7" name="Схема 6"/>
          <p:cNvGraphicFramePr/>
          <p:nvPr>
            <p:extLst>
              <p:ext uri="{D42A27DB-BD31-4B8C-83A1-F6EECF244321}">
                <p14:modId xmlns:p14="http://schemas.microsoft.com/office/powerpoint/2010/main" val="3484925856"/>
              </p:ext>
            </p:extLst>
          </p:nvPr>
        </p:nvGraphicFramePr>
        <p:xfrm>
          <a:off x="5537259" y="1499460"/>
          <a:ext cx="5233012" cy="418641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</p:spTree>
    <p:extLst>
      <p:ext uri="{BB962C8B-B14F-4D97-AF65-F5344CB8AC3E}">
        <p14:creationId xmlns:p14="http://schemas.microsoft.com/office/powerpoint/2010/main" val="254867274"/>
      </p:ext>
    </p:extLst>
  </p:cSld>
  <p:clrMapOvr>
    <a:masterClrMapping/>
  </p:clrMapOvr>
  <p:transition spd="slow" advClick="0" advTm="1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6" grpId="0">
        <p:bldAsOne/>
      </p:bldGraphic>
      <p:bldGraphic spid="7" grpId="0">
        <p:bldAsOne/>
      </p:bldGraphic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172858" y="365125"/>
            <a:ext cx="8180942" cy="1325563"/>
          </a:xfrm>
        </p:spPr>
        <p:txBody>
          <a:bodyPr/>
          <a:lstStyle/>
          <a:p>
            <a:r>
              <a:rPr lang="ru-RU" b="1" dirty="0" smtClean="0"/>
              <a:t>Правила поведения на дороге</a:t>
            </a:r>
            <a:endParaRPr lang="ru-RU" b="1" dirty="0"/>
          </a:p>
        </p:txBody>
      </p:sp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681921873"/>
              </p:ext>
            </p:extLst>
          </p:nvPr>
        </p:nvGraphicFramePr>
        <p:xfrm>
          <a:off x="1134737" y="1784733"/>
          <a:ext cx="4660135" cy="369987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9" name="Схема 8"/>
          <p:cNvGraphicFramePr/>
          <p:nvPr>
            <p:extLst>
              <p:ext uri="{D42A27DB-BD31-4B8C-83A1-F6EECF244321}">
                <p14:modId xmlns:p14="http://schemas.microsoft.com/office/powerpoint/2010/main" val="3058887313"/>
              </p:ext>
            </p:extLst>
          </p:nvPr>
        </p:nvGraphicFramePr>
        <p:xfrm>
          <a:off x="5794872" y="1079653"/>
          <a:ext cx="4197427" cy="504572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</p:spTree>
    <p:extLst>
      <p:ext uri="{BB962C8B-B14F-4D97-AF65-F5344CB8AC3E}">
        <p14:creationId xmlns:p14="http://schemas.microsoft.com/office/powerpoint/2010/main" val="4120158935"/>
      </p:ext>
    </p:extLst>
  </p:cSld>
  <p:clrMapOvr>
    <a:masterClrMapping/>
  </p:clrMapOvr>
  <p:transition spd="slow" advClick="0" advTm="1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5" grpId="0">
        <p:bldAsOne/>
      </p:bldGraphic>
      <p:bldGraphic spid="9" grpId="0">
        <p:bldAsOne/>
      </p:bldGraphic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172858" y="365125"/>
            <a:ext cx="8180942" cy="1325563"/>
          </a:xfrm>
        </p:spPr>
        <p:txBody>
          <a:bodyPr/>
          <a:lstStyle/>
          <a:p>
            <a:r>
              <a:rPr lang="ru-RU" b="1" dirty="0" smtClean="0"/>
              <a:t>Правила поведения на дороге</a:t>
            </a:r>
            <a:endParaRPr lang="ru-RU" b="1" dirty="0"/>
          </a:p>
        </p:txBody>
      </p:sp>
      <p:graphicFrame>
        <p:nvGraphicFramePr>
          <p:cNvPr id="11" name="Схема 10"/>
          <p:cNvGraphicFramePr/>
          <p:nvPr>
            <p:extLst>
              <p:ext uri="{D42A27DB-BD31-4B8C-83A1-F6EECF244321}">
                <p14:modId xmlns:p14="http://schemas.microsoft.com/office/powerpoint/2010/main" val="469055485"/>
              </p:ext>
            </p:extLst>
          </p:nvPr>
        </p:nvGraphicFramePr>
        <p:xfrm>
          <a:off x="5783855" y="1410158"/>
          <a:ext cx="3986729" cy="41864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7" name="Схема 6"/>
          <p:cNvGraphicFramePr/>
          <p:nvPr>
            <p:extLst>
              <p:ext uri="{D42A27DB-BD31-4B8C-83A1-F6EECF244321}">
                <p14:modId xmlns:p14="http://schemas.microsoft.com/office/powerpoint/2010/main" val="3657636295"/>
              </p:ext>
            </p:extLst>
          </p:nvPr>
        </p:nvGraphicFramePr>
        <p:xfrm>
          <a:off x="1013552" y="2055813"/>
          <a:ext cx="4125816" cy="397198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</p:spTree>
    <p:extLst>
      <p:ext uri="{BB962C8B-B14F-4D97-AF65-F5344CB8AC3E}">
        <p14:creationId xmlns:p14="http://schemas.microsoft.com/office/powerpoint/2010/main" val="3456706798"/>
      </p:ext>
    </p:extLst>
  </p:cSld>
  <p:clrMapOvr>
    <a:masterClrMapping/>
  </p:clrMapOvr>
  <p:transition spd="slow" advClick="0" advTm="1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11" grpId="0">
        <p:bldAsOne/>
      </p:bldGraphic>
      <p:bldGraphic spid="7" grpId="0">
        <p:bldAsOne/>
      </p:bldGraphic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" y="-308472"/>
            <a:ext cx="12107537" cy="7166472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27104" y="365125"/>
            <a:ext cx="7899094" cy="857747"/>
          </a:xfrm>
        </p:spPr>
        <p:txBody>
          <a:bodyPr/>
          <a:lstStyle/>
          <a:p>
            <a:pPr algn="ctr"/>
            <a:r>
              <a:rPr lang="ru-RU" b="1" dirty="0" smtClean="0"/>
              <a:t>Актуальность проекта</a:t>
            </a:r>
            <a:endParaRPr lang="ru-RU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104222" y="1222872"/>
            <a:ext cx="7821976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just">
              <a:lnSpc>
                <a:spcPct val="150000"/>
              </a:lnSpc>
              <a:spcAft>
                <a:spcPts val="0"/>
              </a:spcAft>
            </a:pP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Проблема безопасности жизни детей очень важна, так как именно она вызывает беспокойство за самых беззащитных граждан – маленьких детей.</a:t>
            </a:r>
            <a:endParaRPr lang="ru-RU" sz="20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50000"/>
              </a:lnSpc>
              <a:spcAft>
                <a:spcPts val="0"/>
              </a:spcAft>
            </a:pP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Безопасность жизнедеятельности напрямую связана со всеми сторонами жизни человека, </a:t>
            </a:r>
            <a:r>
              <a:rPr lang="ru-RU" sz="20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находит 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проявление в хозяйственной, трудовой, нравственной, экологической и других сферах жизни</a:t>
            </a:r>
            <a:r>
              <a:rPr lang="ru-RU" sz="20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pPr indent="450215" algn="just">
              <a:lnSpc>
                <a:spcPct val="150000"/>
              </a:lnSpc>
              <a:spcAft>
                <a:spcPts val="0"/>
              </a:spcAft>
            </a:pPr>
            <a:r>
              <a:rPr lang="ru-RU" sz="20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Дошкольный возраст – это важнейший период, когда формируется человеческая личность. Определить, правильно или неправильно ведёт себя человек в тех или иных обстоятельствах очень сложно. Тем не менее, необходимо выделить такие правила поведения, которые дети должны выполнять неукоснительно, так как от этого зависит их здоровье и безопасность.</a:t>
            </a:r>
            <a:endParaRPr lang="ru-RU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38406303"/>
      </p:ext>
    </p:extLst>
  </p:cSld>
  <p:clrMapOvr>
    <a:masterClrMapping/>
  </p:clrMapOvr>
  <p:transition spd="slow" advClick="0" advTm="1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ln>
            <a:solidFill>
              <a:srgbClr val="002060"/>
            </a:solidFill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172858" y="365125"/>
            <a:ext cx="8180942" cy="1325563"/>
          </a:xfrm>
        </p:spPr>
        <p:txBody>
          <a:bodyPr/>
          <a:lstStyle/>
          <a:p>
            <a:r>
              <a:rPr lang="ru-RU" b="1" dirty="0" smtClean="0"/>
              <a:t>Правила поведения на дороге</a:t>
            </a:r>
            <a:endParaRPr lang="ru-RU" b="1" dirty="0"/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32999424"/>
              </p:ext>
            </p:extLst>
          </p:nvPr>
        </p:nvGraphicFramePr>
        <p:xfrm>
          <a:off x="5387247" y="1401697"/>
          <a:ext cx="5398266" cy="454996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8" name="Схема 7"/>
          <p:cNvGraphicFramePr/>
          <p:nvPr>
            <p:extLst>
              <p:ext uri="{D42A27DB-BD31-4B8C-83A1-F6EECF244321}">
                <p14:modId xmlns:p14="http://schemas.microsoft.com/office/powerpoint/2010/main" val="2929679972"/>
              </p:ext>
            </p:extLst>
          </p:nvPr>
        </p:nvGraphicFramePr>
        <p:xfrm>
          <a:off x="997026" y="1690688"/>
          <a:ext cx="3916497" cy="423047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</p:spTree>
    <p:extLst>
      <p:ext uri="{BB962C8B-B14F-4D97-AF65-F5344CB8AC3E}">
        <p14:creationId xmlns:p14="http://schemas.microsoft.com/office/powerpoint/2010/main" val="2969370035"/>
      </p:ext>
    </p:extLst>
  </p:cSld>
  <p:clrMapOvr>
    <a:masterClrMapping/>
  </p:clrMapOvr>
  <p:transition spd="slow" advClick="0" advTm="1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4" grpId="0">
        <p:bldAsOne/>
      </p:bldGraphic>
      <p:bldGraphic spid="8" grpId="0">
        <p:bldAsOne/>
      </p:bldGraphic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66929" y="431227"/>
            <a:ext cx="9408406" cy="1783163"/>
          </a:xfrm>
        </p:spPr>
        <p:txBody>
          <a:bodyPr>
            <a:normAutofit fontScale="90000"/>
          </a:bodyPr>
          <a:lstStyle/>
          <a:p>
            <a:r>
              <a:rPr lang="ru-RU" sz="4900" b="1" dirty="0" smtClean="0"/>
              <a:t>   Формирование </a:t>
            </a:r>
            <a:r>
              <a:rPr lang="ru-RU" sz="4900" b="1" dirty="0"/>
              <a:t>представлений о </a:t>
            </a:r>
            <a:r>
              <a:rPr lang="ru-RU" sz="4900" b="1" dirty="0" smtClean="0"/>
              <a:t>ЗОЖ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       </a:t>
            </a:r>
            <a:br>
              <a:rPr lang="ru-RU" b="1" dirty="0" smtClean="0"/>
            </a:br>
            <a:r>
              <a:rPr lang="ru-RU" b="1" dirty="0" smtClean="0"/>
              <a:t>      </a:t>
            </a:r>
            <a:r>
              <a:rPr lang="ru-RU" sz="3600" b="1" dirty="0" smtClean="0"/>
              <a:t>Рассматривание сюжетных картин</a:t>
            </a:r>
            <a:endParaRPr lang="ru-RU" sz="3600" b="1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36066" y="2384751"/>
            <a:ext cx="4252510" cy="3035548"/>
          </a:xfrm>
          <a:prstGeom prst="roundRect">
            <a:avLst>
              <a:gd name="adj" fmla="val 16667"/>
            </a:avLst>
          </a:prstGeom>
          <a:ln w="38100">
            <a:solidFill>
              <a:srgbClr val="002060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6000" y="2384751"/>
            <a:ext cx="4157031" cy="3117773"/>
          </a:xfrm>
          <a:prstGeom prst="roundRect">
            <a:avLst>
              <a:gd name="adj" fmla="val 16667"/>
            </a:avLst>
          </a:prstGeom>
          <a:ln w="38100">
            <a:solidFill>
              <a:srgbClr val="002060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3736150226"/>
      </p:ext>
    </p:extLst>
  </p:cSld>
  <p:clrMapOvr>
    <a:masterClrMapping/>
  </p:clrMapOvr>
  <p:transition spd="slow" advClick="0" advTm="1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1846" y="420210"/>
            <a:ext cx="9216528" cy="1325563"/>
          </a:xfrm>
        </p:spPr>
        <p:txBody>
          <a:bodyPr/>
          <a:lstStyle/>
          <a:p>
            <a:r>
              <a:rPr lang="ru-RU" b="1" dirty="0"/>
              <a:t>Формирование представлений о ЗОЖ</a:t>
            </a:r>
          </a:p>
        </p:txBody>
      </p:sp>
      <p:graphicFrame>
        <p:nvGraphicFramePr>
          <p:cNvPr id="13" name="Схема 12"/>
          <p:cNvGraphicFramePr/>
          <p:nvPr>
            <p:extLst>
              <p:ext uri="{D42A27DB-BD31-4B8C-83A1-F6EECF244321}">
                <p14:modId xmlns:p14="http://schemas.microsoft.com/office/powerpoint/2010/main" val="3700787809"/>
              </p:ext>
            </p:extLst>
          </p:nvPr>
        </p:nvGraphicFramePr>
        <p:xfrm>
          <a:off x="914399" y="2342253"/>
          <a:ext cx="2795760" cy="37276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15" name="Схема 14"/>
          <p:cNvGraphicFramePr/>
          <p:nvPr>
            <p:extLst>
              <p:ext uri="{D42A27DB-BD31-4B8C-83A1-F6EECF244321}">
                <p14:modId xmlns:p14="http://schemas.microsoft.com/office/powerpoint/2010/main" val="1552717259"/>
              </p:ext>
            </p:extLst>
          </p:nvPr>
        </p:nvGraphicFramePr>
        <p:xfrm>
          <a:off x="7381300" y="1426968"/>
          <a:ext cx="2872877" cy="381951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graphicFrame>
        <p:nvGraphicFramePr>
          <p:cNvPr id="18" name="Схема 17"/>
          <p:cNvGraphicFramePr/>
          <p:nvPr>
            <p:extLst>
              <p:ext uri="{D42A27DB-BD31-4B8C-83A1-F6EECF244321}">
                <p14:modId xmlns:p14="http://schemas.microsoft.com/office/powerpoint/2010/main" val="2434665225"/>
              </p:ext>
            </p:extLst>
          </p:nvPr>
        </p:nvGraphicFramePr>
        <p:xfrm>
          <a:off x="4102290" y="1267344"/>
          <a:ext cx="2886879" cy="49300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3" r:lo="rId14" r:qs="rId15" r:cs="rId16"/>
          </a:graphicData>
        </a:graphic>
      </p:graphicFrame>
    </p:spTree>
    <p:extLst>
      <p:ext uri="{BB962C8B-B14F-4D97-AF65-F5344CB8AC3E}">
        <p14:creationId xmlns:p14="http://schemas.microsoft.com/office/powerpoint/2010/main" val="1399046800"/>
      </p:ext>
    </p:extLst>
  </p:cSld>
  <p:clrMapOvr>
    <a:masterClrMapping/>
  </p:clrMapOvr>
  <p:transition spd="slow" advClick="0" advTm="1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13" grpId="0">
        <p:bldAsOne/>
      </p:bldGraphic>
      <p:bldGraphic spid="15" grpId="0">
        <p:bldAsOne/>
      </p:bldGraphic>
      <p:bldGraphic spid="18" grpId="0">
        <p:bldAsOne/>
      </p:bldGraphic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1017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22853" y="376142"/>
            <a:ext cx="8180942" cy="1325563"/>
          </a:xfrm>
        </p:spPr>
        <p:txBody>
          <a:bodyPr/>
          <a:lstStyle/>
          <a:p>
            <a:r>
              <a:rPr lang="ru-RU" b="1" dirty="0" smtClean="0"/>
              <a:t>Работа с родителями</a:t>
            </a:r>
            <a:endParaRPr lang="ru-RU" b="1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37282" y="2077847"/>
            <a:ext cx="5134735" cy="332041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49916" y="1517880"/>
            <a:ext cx="3608483" cy="390241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272317514"/>
      </p:ext>
    </p:extLst>
  </p:cSld>
  <p:clrMapOvr>
    <a:masterClrMapping/>
  </p:clrMapOvr>
  <p:transition spd="slow" advClick="0" advTm="1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22853" y="376142"/>
            <a:ext cx="8180942" cy="1325563"/>
          </a:xfrm>
        </p:spPr>
        <p:txBody>
          <a:bodyPr/>
          <a:lstStyle/>
          <a:p>
            <a:r>
              <a:rPr lang="ru-RU" b="1" dirty="0" smtClean="0"/>
              <a:t>Работа с родителями</a:t>
            </a:r>
            <a:endParaRPr lang="ru-RU" b="1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08821" y="2015439"/>
            <a:ext cx="5195372" cy="374714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84804" y="1498293"/>
            <a:ext cx="3342242" cy="445632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1999271578"/>
      </p:ext>
    </p:extLst>
  </p:cSld>
  <p:clrMapOvr>
    <a:masterClrMapping/>
  </p:clrMapOvr>
  <p:transition spd="slow" advClick="0" advTm="1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22853" y="376142"/>
            <a:ext cx="8180942" cy="1325563"/>
          </a:xfrm>
        </p:spPr>
        <p:txBody>
          <a:bodyPr/>
          <a:lstStyle/>
          <a:p>
            <a:r>
              <a:rPr lang="ru-RU" b="1" dirty="0" smtClean="0"/>
              <a:t>Работа с родителями</a:t>
            </a:r>
            <a:endParaRPr lang="ru-RU" b="1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706512" y="1552394"/>
            <a:ext cx="4220262" cy="337783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69484" y="1866958"/>
            <a:ext cx="4274545" cy="387242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1029111076"/>
      </p:ext>
    </p:extLst>
  </p:cSld>
  <p:clrMapOvr>
    <a:masterClrMapping/>
  </p:clrMapOvr>
  <p:transition spd="slow" advClick="0" advTm="1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33051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90660" y="376142"/>
            <a:ext cx="8180942" cy="1325563"/>
          </a:xfrm>
        </p:spPr>
        <p:txBody>
          <a:bodyPr/>
          <a:lstStyle/>
          <a:p>
            <a:pPr algn="ctr"/>
            <a:r>
              <a:rPr lang="ru-RU" b="1" dirty="0" smtClean="0"/>
              <a:t>Продукт проекта</a:t>
            </a:r>
            <a:endParaRPr lang="ru-RU" b="1" dirty="0"/>
          </a:p>
        </p:txBody>
      </p:sp>
      <p:graphicFrame>
        <p:nvGraphicFramePr>
          <p:cNvPr id="7" name="Схема 6"/>
          <p:cNvGraphicFramePr/>
          <p:nvPr>
            <p:extLst>
              <p:ext uri="{D42A27DB-BD31-4B8C-83A1-F6EECF244321}">
                <p14:modId xmlns:p14="http://schemas.microsoft.com/office/powerpoint/2010/main" val="903270532"/>
              </p:ext>
            </p:extLst>
          </p:nvPr>
        </p:nvGraphicFramePr>
        <p:xfrm>
          <a:off x="4516916" y="1528016"/>
          <a:ext cx="3966072" cy="34626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5" name="Рисунок 4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5218669">
            <a:off x="1221817" y="1919192"/>
            <a:ext cx="2957911" cy="394388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7345307">
            <a:off x="7702103" y="2612071"/>
            <a:ext cx="4135345" cy="31015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0648360"/>
      </p:ext>
    </p:extLst>
  </p:cSld>
  <p:clrMapOvr>
    <a:masterClrMapping/>
  </p:clrMapOvr>
  <p:transition spd="slow" advClick="0" advTm="1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7" grpId="0">
        <p:bldAsOne/>
      </p:bldGraphic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77118"/>
            <a:ext cx="12192000" cy="6858000"/>
          </a:xfrm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Познавательная ценность проекта</a:t>
            </a:r>
            <a:endParaRPr lang="ru-RU" b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232053" y="2228845"/>
            <a:ext cx="9727894" cy="25063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algn="just">
              <a:lnSpc>
                <a:spcPct val="125000"/>
              </a:lnSpc>
              <a:buFont typeface="Wingdings" panose="05000000000000000000" pitchFamily="2" charset="2"/>
              <a:buChar char="Ø"/>
            </a:pPr>
            <a:r>
              <a:rPr lang="ru-RU" sz="32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 </a:t>
            </a:r>
            <a:r>
              <a:rPr lang="ru-RU" sz="3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детей повысились знания о значимости безопасного поведения.</a:t>
            </a: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indent="-457200">
              <a:lnSpc>
                <a:spcPct val="125000"/>
              </a:lnSpc>
              <a:buFont typeface="Wingdings" panose="05000000000000000000" pitchFamily="2" charset="2"/>
              <a:buChar char="Ø"/>
            </a:pPr>
            <a:r>
              <a:rPr lang="ru-RU" sz="32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Расширилось </a:t>
            </a:r>
            <a:r>
              <a:rPr lang="ru-RU" sz="3200" dirty="0">
                <a:latin typeface="Times New Roman" panose="02020603050405020304" pitchFamily="18" charset="0"/>
                <a:ea typeface="Calibri" panose="020F0502020204030204" pitchFamily="34" charset="0"/>
              </a:rPr>
              <a:t>представление о работе МЧС, полиции и скорой помощи.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3681072226"/>
      </p:ext>
    </p:extLst>
  </p:cSld>
  <p:clrMapOvr>
    <a:masterClrMapping/>
  </p:clrMapOvr>
  <p:transition spd="slow" advClick="0" advTm="1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316858" cy="6858000"/>
          </a:xfrm>
          <a:prstGeom prst="rect">
            <a:avLst/>
          </a:prstGeom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 rot="20977803">
            <a:off x="1957987" y="2284030"/>
            <a:ext cx="10288357" cy="1717062"/>
          </a:xfrm>
        </p:spPr>
        <p:txBody>
          <a:bodyPr>
            <a:noAutofit/>
          </a:bodyPr>
          <a:lstStyle/>
          <a:p>
            <a:r>
              <a:rPr lang="ru-RU" sz="6000" b="1" dirty="0" smtClean="0">
                <a:solidFill>
                  <a:srgbClr val="002060"/>
                </a:solidFill>
                <a:latin typeface="Arial Black" panose="020B0A04020102020204" pitchFamily="34" charset="0"/>
                <a:cs typeface="Aharoni" panose="02010803020104030203" pitchFamily="2" charset="-79"/>
              </a:rPr>
              <a:t>Спасибо за внимание!</a:t>
            </a:r>
            <a:endParaRPr lang="ru-RU" sz="6000" b="1" dirty="0">
              <a:solidFill>
                <a:srgbClr val="002060"/>
              </a:solidFill>
              <a:latin typeface="Arial Black" panose="020B0A04020102020204" pitchFamily="34" charset="0"/>
              <a:cs typeface="Aharoni" panose="02010803020104030203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905443840"/>
      </p:ext>
    </p:extLst>
  </p:cSld>
  <p:clrMapOvr>
    <a:masterClrMapping/>
  </p:clrMapOvr>
  <p:transition spd="slow" advClick="0" advTm="1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5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" y="-308472"/>
            <a:ext cx="12107537" cy="7166472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27104" y="365125"/>
            <a:ext cx="7899094" cy="857747"/>
          </a:xfrm>
        </p:spPr>
        <p:txBody>
          <a:bodyPr/>
          <a:lstStyle/>
          <a:p>
            <a:pPr algn="ctr"/>
            <a:r>
              <a:rPr lang="ru-RU" b="1" dirty="0" smtClean="0"/>
              <a:t>Проблема </a:t>
            </a:r>
            <a:endParaRPr lang="ru-RU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104220" y="1151105"/>
            <a:ext cx="7899094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just">
              <a:lnSpc>
                <a:spcPct val="150000"/>
              </a:lnSpc>
              <a:spcAft>
                <a:spcPts val="0"/>
              </a:spcAft>
            </a:pP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 детей недостаточно информации о потенциально опасных для человека ситуациях. У малышей не сформированы правила поведения в природе и окружающем мире. Дети не осознают значимости укрепления здоровья. Взрослые мало рассказывают о разностороннем мире и его опасностях.</a:t>
            </a:r>
            <a:endParaRPr lang="ru-RU" sz="16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50000"/>
              </a:lnSpc>
              <a:spcAft>
                <a:spcPts val="0"/>
              </a:spcAft>
            </a:pP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Самые первые шаги в обучении детей вопросам безопасности осуществляются в дошкольных образовательных учреждениях.</a:t>
            </a:r>
            <a:endParaRPr lang="ru-RU" sz="16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50000"/>
              </a:lnSpc>
              <a:spcAft>
                <a:spcPts val="0"/>
              </a:spcAft>
            </a:pP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Эту проблему по праву относят к глобальным, поэтому является значимым создание условий в дошкольном учреждении и семье, позволяющих ребенку планомерно накапливать опыт безопасного поведения. Поэтому я решила помочь приобрести навыки жизнедеятельности нашим детям.</a:t>
            </a: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91613645"/>
      </p:ext>
    </p:extLst>
  </p:cSld>
  <p:clrMapOvr>
    <a:masterClrMapping/>
  </p:clrMapOvr>
  <p:transition spd="slow" advClick="0" advTm="1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" y="-308472"/>
            <a:ext cx="12107537" cy="7166472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27104" y="365125"/>
            <a:ext cx="7899094" cy="857747"/>
          </a:xfrm>
        </p:spPr>
        <p:txBody>
          <a:bodyPr/>
          <a:lstStyle/>
          <a:p>
            <a:pPr algn="ctr"/>
            <a:r>
              <a:rPr lang="ru-RU" b="1" dirty="0" smtClean="0"/>
              <a:t>Цели проекта</a:t>
            </a:r>
            <a:endParaRPr lang="ru-RU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633030" y="1412367"/>
            <a:ext cx="7017745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Wingdings" panose="05000000000000000000" pitchFamily="2" charset="2"/>
              <a:buChar char=""/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Формирование у младших дошкольников </a:t>
            </a:r>
            <a:r>
              <a:rPr lang="ru-RU" sz="2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элементарных представлений 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об основах безопасности жизнедеятельности;</a:t>
            </a:r>
            <a:endParaRPr lang="ru-RU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Wingdings" panose="05000000000000000000" pitchFamily="2" charset="2"/>
              <a:buChar char=""/>
            </a:pP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Воспитание у ребенка культуры безопасного поведения в различных ситуациях.</a:t>
            </a:r>
            <a:endParaRPr lang="ru-RU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Wingdings" panose="05000000000000000000" pitchFamily="2" charset="2"/>
              <a:buChar char=""/>
            </a:pP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Вовлечение родителей в воспитательно-образовательный процесс на основе педагогического сотрудничества и совместной деятельности.</a:t>
            </a:r>
            <a:endParaRPr lang="ru-RU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33694772"/>
      </p:ext>
    </p:extLst>
  </p:cSld>
  <p:clrMapOvr>
    <a:masterClrMapping/>
  </p:clrMapOvr>
  <p:transition spd="slow" advClick="0" advTm="1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" y="-308472"/>
            <a:ext cx="12107537" cy="7166472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27104" y="365125"/>
            <a:ext cx="7899094" cy="857747"/>
          </a:xfrm>
        </p:spPr>
        <p:txBody>
          <a:bodyPr/>
          <a:lstStyle/>
          <a:p>
            <a:pPr algn="ctr"/>
            <a:r>
              <a:rPr lang="ru-RU" b="1" dirty="0" smtClean="0"/>
              <a:t>Задачи проекта</a:t>
            </a:r>
            <a:endParaRPr lang="ru-RU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225405" y="1329985"/>
            <a:ext cx="7656723" cy="46628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Wingdings" panose="05000000000000000000" pitchFamily="2" charset="2"/>
              <a:buChar char=""/>
            </a:pPr>
            <a:r>
              <a:rPr lang="ru-RU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Познакомить детей с правилами безопасного поведения дома, на дороге, отдыхе;</a:t>
            </a:r>
            <a:endParaRPr lang="ru-RU" sz="1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Wingdings" panose="05000000000000000000" pitchFamily="2" charset="2"/>
              <a:buChar char=""/>
            </a:pPr>
            <a:r>
              <a:rPr lang="ru-RU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Формировать у дошкольников представление об опасных для жизни и здоровья предметах, которые встречаются в быту;</a:t>
            </a:r>
            <a:endParaRPr lang="ru-RU" sz="1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Wingdings" panose="05000000000000000000" pitchFamily="2" charset="2"/>
              <a:buChar char=""/>
            </a:pPr>
            <a:r>
              <a:rPr lang="ru-RU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Научить соблюдать определенные правила поведения дома;</a:t>
            </a:r>
            <a:endParaRPr lang="ru-RU" sz="1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Wingdings" panose="05000000000000000000" pitchFamily="2" charset="2"/>
              <a:buChar char=""/>
            </a:pPr>
            <a:r>
              <a:rPr lang="ru-RU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Развивать внимание, наблюдательность, память, инстинкт самосохранения, осторожность и сосредоточенность;</a:t>
            </a:r>
            <a:endParaRPr lang="ru-RU" sz="1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Wingdings" panose="05000000000000000000" pitchFamily="2" charset="2"/>
              <a:buChar char=""/>
            </a:pPr>
            <a:r>
              <a:rPr lang="ru-RU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Привлечь внимание родителей к данному вопросу и участию в проектной деятельности.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Wingdings" panose="05000000000000000000" pitchFamily="2" charset="2"/>
              <a:buChar char=""/>
            </a:pPr>
            <a:r>
              <a:rPr lang="ru-RU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Повысить компетентность родителей в вопросах безопасности детей в окружающей жизни..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408216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1000">
        <p:push dir="u"/>
      </p:transition>
    </mc:Choice>
    <mc:Fallback xmlns="">
      <p:transition spd="slow" advClick="0" advTm="1000">
        <p:push dir="u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" y="-308472"/>
            <a:ext cx="12107537" cy="7166472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27104" y="365125"/>
            <a:ext cx="7899094" cy="857747"/>
          </a:xfrm>
        </p:spPr>
        <p:txBody>
          <a:bodyPr/>
          <a:lstStyle/>
          <a:p>
            <a:pPr algn="ctr"/>
            <a:r>
              <a:rPr lang="ru-RU" b="1" dirty="0" smtClean="0"/>
              <a:t>Этапы реализации проекта</a:t>
            </a:r>
            <a:endParaRPr lang="ru-RU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324559" y="1508378"/>
            <a:ext cx="7304183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just">
              <a:lnSpc>
                <a:spcPct val="150000"/>
              </a:lnSpc>
              <a:spcAft>
                <a:spcPts val="0"/>
              </a:spcAft>
            </a:pP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1. </a:t>
            </a:r>
            <a:r>
              <a:rPr lang="ru-RU" sz="28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Подготовительный (сбор </a:t>
            </a: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информации: проведение первичного опроса детей и родителей</a:t>
            </a:r>
            <a:r>
              <a:rPr lang="ru-RU" sz="28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Предварительная работа);</a:t>
            </a:r>
            <a:endParaRPr lang="ru-RU" sz="20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50000"/>
              </a:lnSpc>
              <a:spcAft>
                <a:spcPts val="0"/>
              </a:spcAft>
            </a:pP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2. Основной (реализация намеченных планов);</a:t>
            </a:r>
            <a:endParaRPr lang="ru-RU" sz="20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50000"/>
              </a:lnSpc>
              <a:spcAft>
                <a:spcPts val="0"/>
              </a:spcAft>
            </a:pP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3. Заключительный (подведение итогов).</a:t>
            </a:r>
            <a:endParaRPr lang="ru-RU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35269133"/>
      </p:ext>
    </p:extLst>
  </p:cSld>
  <p:clrMapOvr>
    <a:masterClrMapping/>
  </p:clrMapOvr>
  <p:transition spd="slow" advClick="0" advTm="1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07537" cy="7166472"/>
          </a:xfrm>
        </p:spPr>
      </p:pic>
      <p:sp>
        <p:nvSpPr>
          <p:cNvPr id="5" name="Прямоугольник 4"/>
          <p:cNvSpPr/>
          <p:nvPr/>
        </p:nvSpPr>
        <p:spPr>
          <a:xfrm>
            <a:off x="2313543" y="2067095"/>
            <a:ext cx="7359268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>
              <a:lnSpc>
                <a:spcPct val="150000"/>
              </a:lnSpc>
              <a:spcAft>
                <a:spcPts val="0"/>
              </a:spcAft>
            </a:pPr>
            <a:r>
              <a:rPr lang="ru-RU" sz="2800" b="1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Тип проекта:</a:t>
            </a: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r>
              <a:rPr lang="ru-RU" sz="28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познавательно-игровой.</a:t>
            </a:r>
            <a:endParaRPr lang="ru-RU" sz="20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>
              <a:lnSpc>
                <a:spcPct val="150000"/>
              </a:lnSpc>
              <a:spcAft>
                <a:spcPts val="0"/>
              </a:spcAft>
            </a:pPr>
            <a:r>
              <a:rPr lang="ru-RU" sz="2800" b="1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Срок проекта:</a:t>
            </a: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краткосрочный – 2 </a:t>
            </a:r>
            <a:r>
              <a:rPr lang="ru-RU" sz="28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недели.</a:t>
            </a:r>
            <a:endParaRPr lang="ru-RU" sz="20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>
              <a:lnSpc>
                <a:spcPct val="150000"/>
              </a:lnSpc>
              <a:spcAft>
                <a:spcPts val="0"/>
              </a:spcAft>
            </a:pPr>
            <a:r>
              <a:rPr lang="ru-RU" sz="2800" b="1" i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Участники </a:t>
            </a:r>
            <a:r>
              <a:rPr lang="ru-RU" sz="2800" b="1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проекта</a:t>
            </a:r>
            <a:r>
              <a:rPr lang="ru-RU" sz="28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 </a:t>
            </a: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дети, воспитатели и родители.</a:t>
            </a:r>
            <a:endParaRPr lang="ru-RU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96657624"/>
      </p:ext>
    </p:extLst>
  </p:cSld>
  <p:clrMapOvr>
    <a:masterClrMapping/>
  </p:clrMapOvr>
  <p:transition spd="slow" advClick="0" advTm="1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" y="-308472"/>
            <a:ext cx="12107537" cy="7166472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43629" y="221906"/>
            <a:ext cx="7899094" cy="1408590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/>
              <a:t>Предполагаемые результаты проекта</a:t>
            </a:r>
            <a:endParaRPr lang="ru-RU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949986" y="1630496"/>
            <a:ext cx="8075363" cy="51706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Wingdings" panose="05000000000000000000" pitchFamily="2" charset="2"/>
              <a:buChar char=""/>
            </a:pP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Дети должны научиться применять на практике правила безопасного поведения в окружающей действительности.</a:t>
            </a:r>
            <a:endParaRPr lang="ru-RU" sz="16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Wingdings" panose="05000000000000000000" pitchFamily="2" charset="2"/>
              <a:buChar char=""/>
            </a:pP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Воспитанники должны знать определенные правила поведения </a:t>
            </a:r>
            <a:r>
              <a:rPr lang="ru-RU" sz="20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дома.</a:t>
            </a:r>
            <a:endParaRPr lang="ru-RU" sz="16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Wingdings" panose="05000000000000000000" pitchFamily="2" charset="2"/>
              <a:buChar char=""/>
            </a:pP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Должны уметь вести себя адекватно в опасных ситуациях дома и на улице: при общении с незнакомыми людьми, взаимодействии с пожароопасными и другими предметами, животными и ядовитыми растениями.</a:t>
            </a:r>
            <a:endParaRPr lang="ru-RU" sz="16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Wingdings" panose="05000000000000000000" pitchFamily="2" charset="2"/>
              <a:buChar char=""/>
            </a:pP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Должны иметь представления о путях охраны своего здоровья и способах безопасного поведения в различных ситуациях.</a:t>
            </a:r>
            <a:endParaRPr lang="ru-RU" sz="16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Wingdings" panose="05000000000000000000" pitchFamily="2" charset="2"/>
              <a:buChar char=""/>
            </a:pP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Иметь простейшие представления о мероприятиях, направленных на укрепление и сохранение здоровья. </a:t>
            </a: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72901482"/>
      </p:ext>
    </p:extLst>
  </p:cSld>
  <p:clrMapOvr>
    <a:masterClrMapping/>
  </p:clrMapOvr>
  <p:transition spd="slow" advClick="0" advTm="1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90660" y="2271044"/>
            <a:ext cx="8180942" cy="1325563"/>
          </a:xfrm>
        </p:spPr>
        <p:txBody>
          <a:bodyPr>
            <a:normAutofit/>
          </a:bodyPr>
          <a:lstStyle/>
          <a:p>
            <a:r>
              <a:rPr lang="ru-RU" sz="7200" b="1" dirty="0" smtClean="0"/>
              <a:t>Реализация проекта</a:t>
            </a:r>
            <a:endParaRPr lang="ru-RU" sz="7200" b="1" dirty="0"/>
          </a:p>
        </p:txBody>
      </p:sp>
    </p:spTree>
    <p:extLst>
      <p:ext uri="{BB962C8B-B14F-4D97-AF65-F5344CB8AC3E}">
        <p14:creationId xmlns:p14="http://schemas.microsoft.com/office/powerpoint/2010/main" val="3199285450"/>
      </p:ext>
    </p:extLst>
  </p:cSld>
  <p:clrMapOvr>
    <a:masterClrMapping/>
  </p:clrMapOvr>
  <p:transition spd="slow" advClick="0" advTm="1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296</TotalTime>
  <Words>673</Words>
  <Application>Microsoft Office PowerPoint</Application>
  <PresentationFormat>Широкоэкранный</PresentationFormat>
  <Paragraphs>85</Paragraphs>
  <Slides>28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37" baseType="lpstr">
      <vt:lpstr>Aharoni</vt:lpstr>
      <vt:lpstr>Arial</vt:lpstr>
      <vt:lpstr>Arial Black</vt:lpstr>
      <vt:lpstr>Calibri</vt:lpstr>
      <vt:lpstr>Calibri Light</vt:lpstr>
      <vt:lpstr>Comic Sans MS</vt:lpstr>
      <vt:lpstr>Times New Roman</vt:lpstr>
      <vt:lpstr>Wingdings</vt:lpstr>
      <vt:lpstr>Тема Office</vt:lpstr>
      <vt:lpstr>ПРОЕКТ: «АЗБУКА БЕЗОПАСНОСТИ»</vt:lpstr>
      <vt:lpstr>Актуальность проекта</vt:lpstr>
      <vt:lpstr>Проблема </vt:lpstr>
      <vt:lpstr>Цели проекта</vt:lpstr>
      <vt:lpstr>Задачи проекта</vt:lpstr>
      <vt:lpstr>Этапы реализации проекта</vt:lpstr>
      <vt:lpstr>Презентация PowerPoint</vt:lpstr>
      <vt:lpstr>Предполагаемые результаты проекта</vt:lpstr>
      <vt:lpstr>Реализация проекта</vt:lpstr>
      <vt:lpstr>Тематические беседы</vt:lpstr>
      <vt:lpstr>Чтение художественной литературы</vt:lpstr>
      <vt:lpstr>Безопасность</vt:lpstr>
      <vt:lpstr>Безопасное поведение в быту </vt:lpstr>
      <vt:lpstr>         Безопасное поведение  Рассматривание ситуативных задач</vt:lpstr>
      <vt:lpstr>Обращение с огнем</vt:lpstr>
      <vt:lpstr>Обращение с огнем  Дидактическая игра: «Пожарные»</vt:lpstr>
      <vt:lpstr>Правила поведения на дороге</vt:lpstr>
      <vt:lpstr>Правила поведения на дороге</vt:lpstr>
      <vt:lpstr>Правила поведения на дороге</vt:lpstr>
      <vt:lpstr>Правила поведения на дороге</vt:lpstr>
      <vt:lpstr>   Формирование представлений о ЗОЖ               Рассматривание сюжетных картин</vt:lpstr>
      <vt:lpstr>Формирование представлений о ЗОЖ</vt:lpstr>
      <vt:lpstr>Работа с родителями</vt:lpstr>
      <vt:lpstr>Работа с родителями</vt:lpstr>
      <vt:lpstr>Работа с родителями</vt:lpstr>
      <vt:lpstr>Продукт проекта</vt:lpstr>
      <vt:lpstr>Познавательная ценность проекта</vt:lpstr>
      <vt:lpstr>Спасибо за внимание!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ПРОЕКТ: «АЗБУКА БЕЗОПАСНОСТИ»</dc:title>
  <dc:creator>User13</dc:creator>
  <cp:lastModifiedBy>User13</cp:lastModifiedBy>
  <cp:revision>40</cp:revision>
  <dcterms:created xsi:type="dcterms:W3CDTF">2022-10-27T16:45:47Z</dcterms:created>
  <dcterms:modified xsi:type="dcterms:W3CDTF">2022-11-16T17:41:42Z</dcterms:modified>
</cp:coreProperties>
</file>