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78" y="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C4AD1-4A6D-43E4-A700-97F624BB4859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A9C86-88C9-4BBE-A622-2DE23AAA19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C4AD1-4A6D-43E4-A700-97F624BB4859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A9C86-88C9-4BBE-A622-2DE23AAA19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C4AD1-4A6D-43E4-A700-97F624BB4859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A9C86-88C9-4BBE-A622-2DE23AAA19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C4AD1-4A6D-43E4-A700-97F624BB4859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A9C86-88C9-4BBE-A622-2DE23AAA19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C4AD1-4A6D-43E4-A700-97F624BB4859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A9C86-88C9-4BBE-A622-2DE23AAA19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C4AD1-4A6D-43E4-A700-97F624BB4859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A9C86-88C9-4BBE-A622-2DE23AAA19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C4AD1-4A6D-43E4-A700-97F624BB4859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A9C86-88C9-4BBE-A622-2DE23AAA19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C4AD1-4A6D-43E4-A700-97F624BB4859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A9C86-88C9-4BBE-A622-2DE23AAA19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C4AD1-4A6D-43E4-A700-97F624BB4859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A9C86-88C9-4BBE-A622-2DE23AAA19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C4AD1-4A6D-43E4-A700-97F624BB4859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A9C86-88C9-4BBE-A622-2DE23AAA19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C4AD1-4A6D-43E4-A700-97F624BB4859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A9C86-88C9-4BBE-A622-2DE23AAA19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EC4AD1-4A6D-43E4-A700-97F624BB4859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5A9C86-88C9-4BBE-A622-2DE23AAA19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ПЛОТ ДЛЯ УМКИ</a:t>
            </a:r>
            <a:endParaRPr lang="ru-RU" dirty="0"/>
          </a:p>
        </p:txBody>
      </p:sp>
      <p:pic>
        <p:nvPicPr>
          <p:cNvPr id="4" name="Содержимое 3" descr="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66697" y="1600200"/>
            <a:ext cx="3210605" cy="4525963"/>
          </a:xfrm>
        </p:spPr>
      </p:pic>
    </p:spTree>
    <p:extLst>
      <p:ext uri="{BB962C8B-B14F-4D97-AF65-F5344CB8AC3E}">
        <p14:creationId xmlns:p14="http://schemas.microsoft.com/office/powerpoint/2010/main" val="120632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  <p:pic>
        <p:nvPicPr>
          <p:cNvPr id="4" name="Содержимое 3" descr="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66697" y="1600200"/>
            <a:ext cx="3210605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85728"/>
            <a:ext cx="7772400" cy="1470025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МБОУ СОШ №1 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номинация: СУДОМОДЕЛИРОВАНИЕ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2143116"/>
            <a:ext cx="8001056" cy="3214710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Название работы: «ПЛОТ для УМКИ»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Выполнил:  учащиеся 2 класса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Руководитель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: Карпова Галина Анатольевна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(классный руководитель)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Место выполнения: домашняя работа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2021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ЗАДАЧИ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ea typeface="+mj-ea"/>
                <a:cs typeface="Times New Roman" pitchFamily="18" charset="0"/>
              </a:rPr>
              <a:t>1.создание условий для творческой самореализации.</a:t>
            </a:r>
          </a:p>
          <a:p>
            <a:r>
              <a:rPr lang="ru-RU" dirty="0" smtClean="0">
                <a:latin typeface="Times New Roman" pitchFamily="18" charset="0"/>
                <a:ea typeface="+mj-ea"/>
                <a:cs typeface="Times New Roman" pitchFamily="18" charset="0"/>
              </a:rPr>
              <a:t>2.повышение уровня творческой активности.</a:t>
            </a:r>
          </a:p>
          <a:p>
            <a:r>
              <a:rPr lang="ru-RU" dirty="0" smtClean="0">
                <a:latin typeface="Times New Roman" pitchFamily="18" charset="0"/>
                <a:ea typeface="+mj-ea"/>
                <a:cs typeface="Times New Roman" pitchFamily="18" charset="0"/>
              </a:rPr>
              <a:t>3.повышение интереса к изучению научной картины мира и прикладных наук.</a:t>
            </a:r>
            <a:endParaRPr lang="ru-RU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85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2366369" cy="378619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40444"/>
          </a:xfrm>
        </p:spPr>
        <p:txBody>
          <a:bodyPr/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ИДЕИ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ыло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несколько вариантов транспортного  средства для Умки: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* катер из пластиковой бутылки, 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* джип из картонной коробки, 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* самолет из палочек от мороженного.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Но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НАШ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выбор остановился на плоту.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869-i_02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29050" y="3600450"/>
            <a:ext cx="5314950" cy="325755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ПРОРАБОТКА</a:t>
            </a:r>
            <a:r>
              <a:rPr lang="ru-RU" dirty="0" smtClean="0"/>
              <a:t>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ИДЕИ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ea typeface="+mj-ea"/>
                <a:cs typeface="Times New Roman" pitchFamily="18" charset="0"/>
              </a:rPr>
              <a:t>Был присмотрен материал – палочки от детской кроватки, картон, веточки березы, веревка, клей, тканевый мешок, шпажки, цветная бумага, металлические подвески.</a:t>
            </a:r>
          </a:p>
          <a:p>
            <a:r>
              <a:rPr lang="ru-RU" dirty="0" smtClean="0">
                <a:latin typeface="Times New Roman" pitchFamily="18" charset="0"/>
                <a:ea typeface="+mj-ea"/>
                <a:cs typeface="Times New Roman" pitchFamily="18" charset="0"/>
              </a:rPr>
              <a:t>В сети Интернет были изучены планы по строительству плота, были учтены все правила и технологии.</a:t>
            </a:r>
            <a:endParaRPr lang="ru-RU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DSC_112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57422" y="5072074"/>
            <a:ext cx="2214546" cy="1472437"/>
          </a:xfrm>
          <a:prstGeom prst="rect">
            <a:avLst/>
          </a:prstGeom>
        </p:spPr>
      </p:pic>
      <p:pic>
        <p:nvPicPr>
          <p:cNvPr id="5" name="Рисунок 4" descr="DSC_112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868" y="3214686"/>
            <a:ext cx="2285984" cy="1519936"/>
          </a:xfrm>
          <a:prstGeom prst="rect">
            <a:avLst/>
          </a:prstGeom>
        </p:spPr>
      </p:pic>
      <p:pic>
        <p:nvPicPr>
          <p:cNvPr id="4" name="Содержимое 3" descr="DSC_1124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4643438" y="1285860"/>
            <a:ext cx="2117640" cy="1408005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11882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ТЕХНОЛОГИЯ ИЗГОТОВЛЕНИЯ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1. приготовление палочек для основы плота, распиловка по размеру.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2. увязывание палочек плота – веревкой.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3. изготовление палатки на плоту, из картона.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DSC_113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14480" y="4643446"/>
            <a:ext cx="2285984" cy="1519936"/>
          </a:xfrm>
          <a:prstGeom prst="rect">
            <a:avLst/>
          </a:prstGeom>
        </p:spPr>
      </p:pic>
      <p:pic>
        <p:nvPicPr>
          <p:cNvPr id="5" name="Рисунок 4" descr="DSC_113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43570" y="2643182"/>
            <a:ext cx="2745472" cy="182544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11882"/>
          </a:xfrm>
        </p:spPr>
        <p:txBody>
          <a:bodyPr>
            <a:normAutofit/>
          </a:bodyPr>
          <a:lstStyle/>
          <a:p>
            <a:pPr algn="l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Установка флагштока и флажка.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5. Крепление весел, заготовка дров в виде вязки хвороста.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Заготовка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необходимых в путешествии 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вещей: нож, спички, ложка, чашка, 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веревка.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DSC_1130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5214942" y="571480"/>
            <a:ext cx="2286000" cy="15212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DSC_1134.JPG"/>
          <p:cNvPicPr>
            <a:picLocks noChangeAspect="1"/>
          </p:cNvPicPr>
          <p:nvPr/>
        </p:nvPicPr>
        <p:blipFill rotWithShape="1">
          <a:blip r:embed="rId2" cstate="print"/>
          <a:srcRect l="39757" t="49229" r="-7866"/>
          <a:stretch/>
        </p:blipFill>
        <p:spPr>
          <a:xfrm>
            <a:off x="5383422" y="1628800"/>
            <a:ext cx="3581066" cy="401475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69006"/>
          </a:xfrm>
        </p:spPr>
        <p:txBody>
          <a:bodyPr>
            <a:normAutofit/>
          </a:bodyPr>
          <a:lstStyle/>
          <a:p>
            <a:pPr algn="l"/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Вещи упакованы в мешок,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можно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отправляться в путь!!!! </a:t>
            </a:r>
          </a:p>
        </p:txBody>
      </p:sp>
      <p:pic>
        <p:nvPicPr>
          <p:cNvPr id="7" name="Рисунок 6" descr="DSC_113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2910" y="428604"/>
            <a:ext cx="2960358" cy="19683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испытание (1).JPG"/>
          <p:cNvPicPr>
            <a:picLocks noChangeAspect="1"/>
          </p:cNvPicPr>
          <p:nvPr/>
        </p:nvPicPr>
        <p:blipFill rotWithShape="1">
          <a:blip r:embed="rId2" cstate="print"/>
          <a:srcRect l="1" t="33529" r="-806"/>
          <a:stretch/>
        </p:blipFill>
        <p:spPr>
          <a:xfrm>
            <a:off x="323528" y="1556792"/>
            <a:ext cx="6135826" cy="269011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40444"/>
          </a:xfrm>
        </p:spPr>
        <p:txBody>
          <a:bodyPr>
            <a:normAutofit fontScale="90000"/>
          </a:bodyPr>
          <a:lstStyle/>
          <a:p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ИСПЫТАНИЕ</a:t>
            </a:r>
            <a:r>
              <a:rPr lang="ru-RU" dirty="0" smtClean="0"/>
              <a:t>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КОНСТРУКЦИИ</a:t>
            </a:r>
            <a:br>
              <a:rPr lang="ru-RU" sz="2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Плот держался на                воде, Умка остался сухим. </a:t>
            </a:r>
            <a:br>
              <a:rPr lang="ru-RU" sz="2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dirty="0">
                <a:latin typeface="Times New Roman" pitchFamily="18" charset="0"/>
                <a:cs typeface="Times New Roman" pitchFamily="18" charset="0"/>
              </a:rPr>
            </a:b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dirty="0">
                <a:latin typeface="Times New Roman" pitchFamily="18" charset="0"/>
                <a:cs typeface="Times New Roman" pitchFamily="18" charset="0"/>
              </a:rPr>
            </a:b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dirty="0">
                <a:latin typeface="Times New Roman" pitchFamily="18" charset="0"/>
                <a:cs typeface="Times New Roman" pitchFamily="18" charset="0"/>
              </a:rPr>
            </a:b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dirty="0">
                <a:latin typeface="Times New Roman" pitchFamily="18" charset="0"/>
                <a:cs typeface="Times New Roman" pitchFamily="18" charset="0"/>
              </a:rPr>
            </a:b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dirty="0">
                <a:latin typeface="Times New Roman" pitchFamily="18" charset="0"/>
                <a:cs typeface="Times New Roman" pitchFamily="18" charset="0"/>
              </a:rPr>
            </a:b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dirty="0">
                <a:latin typeface="Times New Roman" pitchFamily="18" charset="0"/>
                <a:cs typeface="Times New Roman" pitchFamily="18" charset="0"/>
              </a:rPr>
            </a:br>
            <a:endParaRPr lang="ru-RU" sz="29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испытание (2).JPG"/>
          <p:cNvPicPr>
            <a:picLocks noChangeAspect="1"/>
          </p:cNvPicPr>
          <p:nvPr/>
        </p:nvPicPr>
        <p:blipFill rotWithShape="1">
          <a:blip r:embed="rId3" cstate="print"/>
          <a:srcRect l="-24" t="22925" b="-2293"/>
          <a:stretch/>
        </p:blipFill>
        <p:spPr>
          <a:xfrm>
            <a:off x="4203199" y="4246905"/>
            <a:ext cx="4940801" cy="26110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125</Words>
  <Application>Microsoft Office PowerPoint</Application>
  <PresentationFormat>Экран (4:3)</PresentationFormat>
  <Paragraphs>21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Times New Roman</vt:lpstr>
      <vt:lpstr>Тема Office</vt:lpstr>
      <vt:lpstr>ПЛОТ ДЛЯ УМКИ</vt:lpstr>
      <vt:lpstr>МБОУ СОШ №1  номинация: СУДОМОДЕЛИРОВАНИЕ </vt:lpstr>
      <vt:lpstr>ЗАДАЧИ</vt:lpstr>
      <vt:lpstr>ИДЕИ  Было несколько вариантов транспортного  средства для Умки: * катер из пластиковой бутылки,  * джип из картонной коробки,  * самолет из палочек от мороженного. Но НАШ выбор остановился на плоту.</vt:lpstr>
      <vt:lpstr>ПРОРАБОТКА ИДЕИ</vt:lpstr>
      <vt:lpstr>    ТЕХНОЛОГИЯ ИЗГОТОВЛЕНИЯ 1. приготовление палочек для основы плота, распиловка по размеру.   2. увязывание палочек плота – веревкой.    3. изготовление палатки на плоту, из картона.      </vt:lpstr>
      <vt:lpstr>4. Установка флагштока и флажка.    5. Крепление весел, заготовка дров в виде вязки хвороста.     6. Заготовка необходимых в путешествии  вещей: нож, спички, ложка, чашка,  веревка.  </vt:lpstr>
      <vt:lpstr>Вещи упакованы в мешок,  можно отправляться в путь!!!! </vt:lpstr>
      <vt:lpstr>ИСПЫТАНИЕ КОНСТРУКЦИИ                                                           Плот держался на                воде, Умка остался сухим.             </vt:lpstr>
      <vt:lpstr>СПАСИБО ЗА ВНИМАНИЕ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МБОУ СОШ №1  СУДОМОДЕЛИРОВАНИЕ</dc:title>
  <dc:creator>AHH</dc:creator>
  <cp:lastModifiedBy>acer</cp:lastModifiedBy>
  <cp:revision>18</cp:revision>
  <dcterms:created xsi:type="dcterms:W3CDTF">2015-04-24T14:56:27Z</dcterms:created>
  <dcterms:modified xsi:type="dcterms:W3CDTF">2022-11-16T14:21:34Z</dcterms:modified>
</cp:coreProperties>
</file>