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3" r:id="rId6"/>
    <p:sldId id="264" r:id="rId7"/>
    <p:sldId id="265" r:id="rId8"/>
    <p:sldId id="296"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779" autoAdjust="0"/>
    <p:restoredTop sz="94660"/>
  </p:normalViewPr>
  <p:slideViewPr>
    <p:cSldViewPr>
      <p:cViewPr varScale="1">
        <p:scale>
          <a:sx n="84" d="100"/>
          <a:sy n="84" d="100"/>
        </p:scale>
        <p:origin x="1008"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307CE7-6FDD-413E-A5FF-04D997570BCE}" type="datetimeFigureOut">
              <a:rPr lang="ru-RU" smtClean="0"/>
              <a:pPr/>
              <a:t>20.11.2022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49F5DC-FE6C-4EF5-9CA4-D261C8914642}" type="slidenum">
              <a:rPr lang="ru-RU" smtClean="0"/>
              <a:pPr/>
              <a:t>‹#›</a:t>
            </a:fld>
            <a:endParaRPr lang="ru-RU"/>
          </a:p>
        </p:txBody>
      </p:sp>
    </p:spTree>
    <p:extLst>
      <p:ext uri="{BB962C8B-B14F-4D97-AF65-F5344CB8AC3E}">
        <p14:creationId xmlns:p14="http://schemas.microsoft.com/office/powerpoint/2010/main" val="1506425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Рисунок 6"/>
          <p:cNvPicPr>
            <a:picLocks noChangeAspect="1"/>
          </p:cNvPicPr>
          <p:nvPr/>
        </p:nvPicPr>
        <p:blipFill rotWithShape="1">
          <a:blip r:embed="rId2" cstate="print">
            <a:extLst>
              <a:ext uri="{28A0092B-C50C-407E-A947-70E740481C1C}">
                <a14:useLocalDpi xmlns:a14="http://schemas.microsoft.com/office/drawing/2010/main" val="0"/>
              </a:ext>
            </a:extLst>
          </a:blip>
          <a:srcRect l="2124" r="323" b="422"/>
          <a:stretch/>
        </p:blipFill>
        <p:spPr>
          <a:xfrm>
            <a:off x="1143" y="1"/>
            <a:ext cx="9141714" cy="6858000"/>
          </a:xfrm>
          <a:prstGeom prst="rect">
            <a:avLst/>
          </a:prstGeom>
        </p:spPr>
      </p:pic>
      <p:sp>
        <p:nvSpPr>
          <p:cNvPr id="2" name="Заголовок 1"/>
          <p:cNvSpPr>
            <a:spLocks noGrp="1"/>
          </p:cNvSpPr>
          <p:nvPr>
            <p:ph type="ctrTitle"/>
          </p:nvPr>
        </p:nvSpPr>
        <p:spPr>
          <a:xfrm>
            <a:off x="628650" y="533400"/>
            <a:ext cx="6343650" cy="1828800"/>
          </a:xfrm>
        </p:spPr>
        <p:txBody>
          <a:bodyPr rtlCol="0" anchor="b">
            <a:normAutofit/>
          </a:bodyPr>
          <a:lstStyle>
            <a:lvl1pPr algn="l">
              <a:defRPr sz="4400"/>
            </a:lvl1pPr>
          </a:lstStyle>
          <a:p>
            <a:pPr rtl="0"/>
            <a:r>
              <a:rPr lang="ru-RU" noProof="0" smtClean="0"/>
              <a:t>Образец заголовка</a:t>
            </a:r>
            <a:endParaRPr lang="ru-RU" noProof="0" dirty="0"/>
          </a:p>
        </p:txBody>
      </p:sp>
      <p:sp>
        <p:nvSpPr>
          <p:cNvPr id="3" name="Подзаголовок 2"/>
          <p:cNvSpPr>
            <a:spLocks noGrp="1"/>
          </p:cNvSpPr>
          <p:nvPr>
            <p:ph type="subTitle" idx="1"/>
          </p:nvPr>
        </p:nvSpPr>
        <p:spPr>
          <a:xfrm>
            <a:off x="628650" y="2438400"/>
            <a:ext cx="5314950" cy="914400"/>
          </a:xfrm>
        </p:spPr>
        <p:txBody>
          <a:bodyPr rtlCol="0">
            <a:normAutofit/>
          </a:bodyPr>
          <a:lstStyle>
            <a:lvl1pPr marL="0" indent="0" algn="l">
              <a:spcBef>
                <a:spcPts val="1200"/>
              </a:spcBef>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smtClean="0"/>
              <a:t>Образец подзаголовка</a:t>
            </a:r>
            <a:endParaRPr lang="ru-RU" noProof="0" dirty="0"/>
          </a:p>
        </p:txBody>
      </p:sp>
    </p:spTree>
    <p:extLst>
      <p:ext uri="{BB962C8B-B14F-4D97-AF65-F5344CB8AC3E}">
        <p14:creationId xmlns:p14="http://schemas.microsoft.com/office/powerpoint/2010/main" val="415445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Два рисунка с подписями">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91" y="1716"/>
            <a:ext cx="9141714" cy="6856284"/>
          </a:xfrm>
          <a:prstGeom prst="rect">
            <a:avLst/>
          </a:prstGeom>
        </p:spPr>
      </p:pic>
      <p:sp>
        <p:nvSpPr>
          <p:cNvPr id="2" name="Заголовок 1"/>
          <p:cNvSpPr>
            <a:spLocks noGrp="1"/>
          </p:cNvSpPr>
          <p:nvPr>
            <p:ph type="title"/>
          </p:nvPr>
        </p:nvSpPr>
        <p:spPr>
          <a:xfrm>
            <a:off x="771436" y="5791200"/>
            <a:ext cx="6086564" cy="701674"/>
          </a:xfrm>
        </p:spPr>
        <p:txBody>
          <a:bodyPr vert="horz" lIns="91440" tIns="45720" rIns="91440" bIns="45720" rtlCol="0" anchor="b">
            <a:normAutofit/>
          </a:bodyPr>
          <a:lstStyle>
            <a:lvl1pPr>
              <a:defRPr lang="en-US" sz="2400">
                <a:solidFill>
                  <a:schemeClr val="accent1"/>
                </a:solidFill>
              </a:defRPr>
            </a:lvl1pPr>
          </a:lstStyle>
          <a:p>
            <a:pPr lvl="0" rtl="0"/>
            <a:r>
              <a:rPr lang="ru-RU" noProof="0" smtClean="0"/>
              <a:t>Образец заголовка</a:t>
            </a:r>
            <a:endParaRPr lang="ru-RU" noProof="0" dirty="0"/>
          </a:p>
        </p:txBody>
      </p:sp>
      <p:sp>
        <p:nvSpPr>
          <p:cNvPr id="7" name="Полилиния 5"/>
          <p:cNvSpPr>
            <a:spLocks/>
          </p:cNvSpPr>
          <p:nvPr/>
        </p:nvSpPr>
        <p:spPr bwMode="gray">
          <a:xfrm>
            <a:off x="571500" y="933450"/>
            <a:ext cx="30861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5" name="Рисунок 14"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sz="quarter" idx="13"/>
          </p:nvPr>
        </p:nvSpPr>
        <p:spPr>
          <a:xfrm>
            <a:off x="744327" y="1113023"/>
            <a:ext cx="2728840"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ru-RU" noProof="0" smtClean="0"/>
              <a:t>Вставка рисунка</a:t>
            </a:r>
            <a:endParaRPr lang="ru-RU" noProof="0" dirty="0"/>
          </a:p>
        </p:txBody>
      </p:sp>
      <p:sp>
        <p:nvSpPr>
          <p:cNvPr id="17" name="Текст 16"/>
          <p:cNvSpPr>
            <a:spLocks noGrp="1"/>
          </p:cNvSpPr>
          <p:nvPr>
            <p:ph type="body" sz="quarter" idx="14"/>
          </p:nvPr>
        </p:nvSpPr>
        <p:spPr>
          <a:xfrm>
            <a:off x="771436" y="5181600"/>
            <a:ext cx="267462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ru-RU" noProof="0" smtClean="0"/>
              <a:t>Образец текста</a:t>
            </a:r>
          </a:p>
        </p:txBody>
      </p:sp>
      <p:sp>
        <p:nvSpPr>
          <p:cNvPr id="18" name="Полилиния 5"/>
          <p:cNvSpPr>
            <a:spLocks/>
          </p:cNvSpPr>
          <p:nvPr/>
        </p:nvSpPr>
        <p:spPr bwMode="gray">
          <a:xfrm>
            <a:off x="3975100" y="933450"/>
            <a:ext cx="30861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9" name="Рисунок 18"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sz="quarter" idx="15"/>
          </p:nvPr>
        </p:nvSpPr>
        <p:spPr>
          <a:xfrm>
            <a:off x="4147926" y="1113023"/>
            <a:ext cx="2728840"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ru-RU" noProof="0" smtClean="0"/>
              <a:t>Вставка рисунка</a:t>
            </a:r>
            <a:endParaRPr lang="ru-RU" noProof="0" dirty="0"/>
          </a:p>
        </p:txBody>
      </p:sp>
      <p:sp>
        <p:nvSpPr>
          <p:cNvPr id="20" name="Текст 16"/>
          <p:cNvSpPr>
            <a:spLocks noGrp="1"/>
          </p:cNvSpPr>
          <p:nvPr>
            <p:ph type="body" sz="quarter" idx="16"/>
          </p:nvPr>
        </p:nvSpPr>
        <p:spPr>
          <a:xfrm>
            <a:off x="4175036" y="5181600"/>
            <a:ext cx="267462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ru-RU" noProof="0" smtClean="0"/>
              <a:t>Образец текста</a:t>
            </a:r>
          </a:p>
        </p:txBody>
      </p:sp>
    </p:spTree>
    <p:extLst>
      <p:ext uri="{BB962C8B-B14F-4D97-AF65-F5344CB8AC3E}">
        <p14:creationId xmlns:p14="http://schemas.microsoft.com/office/powerpoint/2010/main" val="2037772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Три рисунка с подписью">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91" y="1716"/>
            <a:ext cx="9141714" cy="6856284"/>
          </a:xfrm>
          <a:prstGeom prst="rect">
            <a:avLst/>
          </a:prstGeom>
        </p:spPr>
      </p:pic>
      <p:sp>
        <p:nvSpPr>
          <p:cNvPr id="2" name="Заголовок 1"/>
          <p:cNvSpPr>
            <a:spLocks noGrp="1"/>
          </p:cNvSpPr>
          <p:nvPr>
            <p:ph type="title"/>
          </p:nvPr>
        </p:nvSpPr>
        <p:spPr>
          <a:xfrm>
            <a:off x="771436" y="5305425"/>
            <a:ext cx="6078062" cy="579921"/>
          </a:xfrm>
        </p:spPr>
        <p:txBody>
          <a:bodyPr rtlCol="0">
            <a:normAutofit/>
          </a:bodyPr>
          <a:lstStyle>
            <a:lvl1pPr>
              <a:defRPr sz="2400">
                <a:solidFill>
                  <a:schemeClr val="accent1"/>
                </a:solidFill>
              </a:defRPr>
            </a:lvl1pPr>
          </a:lstStyle>
          <a:p>
            <a:pPr rtl="0"/>
            <a:r>
              <a:rPr lang="ru-RU" noProof="0" smtClean="0"/>
              <a:t>Образец заголовка</a:t>
            </a:r>
            <a:endParaRPr lang="ru-RU" noProof="0" dirty="0"/>
          </a:p>
        </p:txBody>
      </p:sp>
      <p:sp>
        <p:nvSpPr>
          <p:cNvPr id="7" name="Полилиния 5"/>
          <p:cNvSpPr>
            <a:spLocks/>
          </p:cNvSpPr>
          <p:nvPr/>
        </p:nvSpPr>
        <p:spPr bwMode="gray">
          <a:xfrm>
            <a:off x="571500" y="933450"/>
            <a:ext cx="40005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5" name="Рисунок 14"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sz="quarter" idx="13"/>
          </p:nvPr>
        </p:nvSpPr>
        <p:spPr>
          <a:xfrm>
            <a:off x="743916" y="1113023"/>
            <a:ext cx="3655668"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ru-RU" noProof="0" smtClean="0"/>
              <a:t>Вставка рисунка</a:t>
            </a:r>
            <a:endParaRPr lang="ru-RU" noProof="0" dirty="0"/>
          </a:p>
        </p:txBody>
      </p:sp>
      <p:sp>
        <p:nvSpPr>
          <p:cNvPr id="18" name="Полилиния 5"/>
          <p:cNvSpPr>
            <a:spLocks/>
          </p:cNvSpPr>
          <p:nvPr/>
        </p:nvSpPr>
        <p:spPr bwMode="gray">
          <a:xfrm>
            <a:off x="4742905" y="967316"/>
            <a:ext cx="2243207"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9" name="Рисунок 18"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sz="quarter" idx="15"/>
          </p:nvPr>
        </p:nvSpPr>
        <p:spPr>
          <a:xfrm>
            <a:off x="4879519" y="1109743"/>
            <a:ext cx="1969979"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ru-RU" noProof="0" smtClean="0"/>
              <a:t>Вставка рисунка</a:t>
            </a:r>
            <a:endParaRPr lang="ru-RU" noProof="0" dirty="0"/>
          </a:p>
        </p:txBody>
      </p:sp>
      <p:sp>
        <p:nvSpPr>
          <p:cNvPr id="12" name="Полилиния 5"/>
          <p:cNvSpPr>
            <a:spLocks/>
          </p:cNvSpPr>
          <p:nvPr/>
        </p:nvSpPr>
        <p:spPr bwMode="gray">
          <a:xfrm>
            <a:off x="4742905" y="3060954"/>
            <a:ext cx="2243207"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3" name="Рисунок 12"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sz="quarter" idx="16" hasCustomPrompt="1"/>
          </p:nvPr>
        </p:nvSpPr>
        <p:spPr>
          <a:xfrm>
            <a:off x="4879519" y="3203381"/>
            <a:ext cx="1969979"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rtl="0">
              <a:buNone/>
              <a:defRPr/>
            </a:lvl1pPr>
          </a:lstStyle>
          <a:p>
            <a:pPr rtl="0"/>
            <a:r>
              <a:rPr lang="ru-RU" noProof="0" dirty="0" smtClean="0"/>
              <a:t>Щелкните значок, чтобы добавить фото</a:t>
            </a:r>
            <a:endParaRPr lang="ru-RU" noProof="0" dirty="0"/>
          </a:p>
        </p:txBody>
      </p:sp>
      <p:sp>
        <p:nvSpPr>
          <p:cNvPr id="17" name="Текст 16"/>
          <p:cNvSpPr>
            <a:spLocks noGrp="1"/>
          </p:cNvSpPr>
          <p:nvPr>
            <p:ph type="body" sz="quarter" idx="14"/>
          </p:nvPr>
        </p:nvSpPr>
        <p:spPr>
          <a:xfrm>
            <a:off x="771436" y="5919255"/>
            <a:ext cx="6078062" cy="497420"/>
          </a:xfrm>
        </p:spPr>
        <p:txBody>
          <a:bodyPr rtlCol="0">
            <a:normAutofit/>
          </a:bodyPr>
          <a:lstStyle>
            <a:lvl1pPr marL="0" indent="0">
              <a:spcBef>
                <a:spcPts val="0"/>
              </a:spcBef>
              <a:buNone/>
              <a:defRPr sz="16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ru-RU" noProof="0" smtClean="0"/>
              <a:t>Образец текста</a:t>
            </a:r>
          </a:p>
        </p:txBody>
      </p:sp>
    </p:spTree>
    <p:extLst>
      <p:ext uri="{BB962C8B-B14F-4D97-AF65-F5344CB8AC3E}">
        <p14:creationId xmlns:p14="http://schemas.microsoft.com/office/powerpoint/2010/main" val="101779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Пять рисунков">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2" y="284"/>
            <a:ext cx="9141714" cy="6859715"/>
          </a:xfrm>
          <a:prstGeom prst="rect">
            <a:avLst/>
          </a:prstGeom>
        </p:spPr>
      </p:pic>
      <p:sp>
        <p:nvSpPr>
          <p:cNvPr id="2" name="Заголовок 1"/>
          <p:cNvSpPr>
            <a:spLocks noGrp="1"/>
          </p:cNvSpPr>
          <p:nvPr>
            <p:ph type="title"/>
          </p:nvPr>
        </p:nvSpPr>
        <p:spPr>
          <a:xfrm>
            <a:off x="7258050" y="365126"/>
            <a:ext cx="1600200" cy="1539874"/>
          </a:xfrm>
        </p:spPr>
        <p:txBody>
          <a:bodyPr vert="horz" lIns="91440" tIns="45720" rIns="91440" bIns="45720" rtlCol="0" anchor="b">
            <a:normAutofit/>
          </a:bodyPr>
          <a:lstStyle>
            <a:lvl1pPr>
              <a:defRPr lang="en-US" sz="2400">
                <a:solidFill>
                  <a:schemeClr val="accent1"/>
                </a:solidFill>
              </a:defRPr>
            </a:lvl1pPr>
          </a:lstStyle>
          <a:p>
            <a:pPr lvl="0" rtl="0"/>
            <a:r>
              <a:rPr lang="ru-RU" noProof="0" smtClean="0"/>
              <a:t>Образец заголовка</a:t>
            </a:r>
            <a:endParaRPr lang="ru-RU" noProof="0" dirty="0"/>
          </a:p>
        </p:txBody>
      </p:sp>
      <p:sp>
        <p:nvSpPr>
          <p:cNvPr id="8" name="Полилиния 5"/>
          <p:cNvSpPr>
            <a:spLocks/>
          </p:cNvSpPr>
          <p:nvPr/>
        </p:nvSpPr>
        <p:spPr bwMode="gray">
          <a:xfrm>
            <a:off x="3136900" y="265045"/>
            <a:ext cx="39242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 name="Рисунок 8"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sz="quarter" idx="13"/>
          </p:nvPr>
        </p:nvSpPr>
        <p:spPr>
          <a:xfrm>
            <a:off x="3318326" y="436316"/>
            <a:ext cx="3561446"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ru-RU" noProof="0" smtClean="0"/>
              <a:t>Вставка рисунка</a:t>
            </a:r>
            <a:endParaRPr lang="ru-RU" noProof="0" dirty="0"/>
          </a:p>
        </p:txBody>
      </p:sp>
      <p:sp>
        <p:nvSpPr>
          <p:cNvPr id="10" name="Полилиния 5"/>
          <p:cNvSpPr>
            <a:spLocks/>
          </p:cNvSpPr>
          <p:nvPr/>
        </p:nvSpPr>
        <p:spPr bwMode="gray">
          <a:xfrm>
            <a:off x="612141" y="384724"/>
            <a:ext cx="2359659"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1" name="Рисунок 10"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sz="quarter" idx="15"/>
          </p:nvPr>
        </p:nvSpPr>
        <p:spPr>
          <a:xfrm>
            <a:off x="759767" y="538232"/>
            <a:ext cx="2064409"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ru-RU" noProof="0" smtClean="0"/>
              <a:t>Вставка рисунка</a:t>
            </a:r>
            <a:endParaRPr lang="ru-RU" noProof="0" dirty="0"/>
          </a:p>
        </p:txBody>
      </p:sp>
      <p:sp>
        <p:nvSpPr>
          <p:cNvPr id="12" name="Полилиния 5"/>
          <p:cNvSpPr>
            <a:spLocks/>
          </p:cNvSpPr>
          <p:nvPr/>
        </p:nvSpPr>
        <p:spPr bwMode="gray">
          <a:xfrm>
            <a:off x="612141" y="2478362"/>
            <a:ext cx="2359659"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3" name="Рисунок 12"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sz="quarter" idx="16"/>
          </p:nvPr>
        </p:nvSpPr>
        <p:spPr>
          <a:xfrm>
            <a:off x="759767" y="2631870"/>
            <a:ext cx="2064409"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ru-RU" noProof="0" smtClean="0"/>
              <a:t>Вставка рисунка</a:t>
            </a:r>
            <a:endParaRPr lang="ru-RU" noProof="0" dirty="0"/>
          </a:p>
        </p:txBody>
      </p:sp>
      <p:sp>
        <p:nvSpPr>
          <p:cNvPr id="14" name="Полилиния 5"/>
          <p:cNvSpPr>
            <a:spLocks/>
          </p:cNvSpPr>
          <p:nvPr/>
        </p:nvSpPr>
        <p:spPr bwMode="gray">
          <a:xfrm>
            <a:off x="612141" y="4572000"/>
            <a:ext cx="2359659"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5" name="Рисунок 14"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sz="quarter" idx="17"/>
          </p:nvPr>
        </p:nvSpPr>
        <p:spPr>
          <a:xfrm>
            <a:off x="759767" y="4725508"/>
            <a:ext cx="2064409"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ru-RU" noProof="0" smtClean="0"/>
              <a:t>Вставка рисунка</a:t>
            </a:r>
            <a:endParaRPr lang="ru-RU" noProof="0" dirty="0"/>
          </a:p>
        </p:txBody>
      </p:sp>
      <p:sp>
        <p:nvSpPr>
          <p:cNvPr id="20" name="Полилиния 5"/>
          <p:cNvSpPr>
            <a:spLocks/>
          </p:cNvSpPr>
          <p:nvPr/>
        </p:nvSpPr>
        <p:spPr bwMode="gray">
          <a:xfrm>
            <a:off x="3136900" y="3448512"/>
            <a:ext cx="39242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1" name="Рисунок 20"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sz="quarter" idx="18"/>
          </p:nvPr>
        </p:nvSpPr>
        <p:spPr>
          <a:xfrm>
            <a:off x="3318326" y="3619783"/>
            <a:ext cx="3561446"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ru-RU" noProof="0" smtClean="0"/>
              <a:t>Вставка рисунка</a:t>
            </a:r>
            <a:endParaRPr lang="ru-RU" noProof="0" dirty="0"/>
          </a:p>
        </p:txBody>
      </p:sp>
    </p:spTree>
    <p:extLst>
      <p:ext uri="{BB962C8B-B14F-4D97-AF65-F5344CB8AC3E}">
        <p14:creationId xmlns:p14="http://schemas.microsoft.com/office/powerpoint/2010/main" val="86467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p:txBody>
          <a:bodyPr vert="eaVert"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Нижний колонтитул 4"/>
          <p:cNvSpPr>
            <a:spLocks noGrp="1"/>
          </p:cNvSpPr>
          <p:nvPr>
            <p:ph type="ftr" sz="quarter" idx="11"/>
          </p:nvPr>
        </p:nvSpPr>
        <p:spPr/>
        <p:txBody>
          <a:bodyPr rtlCol="0"/>
          <a:lstStyle/>
          <a:p>
            <a:endParaRPr lang="ru-RU"/>
          </a:p>
        </p:txBody>
      </p:sp>
      <p:sp>
        <p:nvSpPr>
          <p:cNvPr id="4" name="Дата 3"/>
          <p:cNvSpPr>
            <a:spLocks noGrp="1"/>
          </p:cNvSpPr>
          <p:nvPr>
            <p:ph type="dt" sz="half" idx="10"/>
          </p:nvPr>
        </p:nvSpPr>
        <p:spPr/>
        <p:txBody>
          <a:bodyPr rtlCol="0"/>
          <a:lstStyle/>
          <a:p>
            <a:fld id="{5B106E36-FD25-4E2D-B0AA-010F637433A0}" type="datetimeFigureOut">
              <a:rPr lang="ru-RU" smtClean="0"/>
              <a:pPr/>
              <a:t>20.11.2022</a:t>
            </a:fld>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val="144326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1" y="365125"/>
            <a:ext cx="1371599" cy="4940300"/>
          </a:xfrm>
        </p:spPr>
        <p:txBody>
          <a:bodyPr vert="eaVert" rtlCol="0"/>
          <a:lstStyle/>
          <a:p>
            <a:pPr rtl="0"/>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a:xfrm>
            <a:off x="1143000" y="365125"/>
            <a:ext cx="5143500" cy="4940300"/>
          </a:xfrm>
        </p:spPr>
        <p:txBody>
          <a:bodyPr vert="eaVert"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Нижний колонтитул 4"/>
          <p:cNvSpPr>
            <a:spLocks noGrp="1"/>
          </p:cNvSpPr>
          <p:nvPr>
            <p:ph type="ftr" sz="quarter" idx="11"/>
          </p:nvPr>
        </p:nvSpPr>
        <p:spPr/>
        <p:txBody>
          <a:bodyPr rtlCol="0"/>
          <a:lstStyle/>
          <a:p>
            <a:endParaRPr lang="ru-RU"/>
          </a:p>
        </p:txBody>
      </p:sp>
      <p:sp>
        <p:nvSpPr>
          <p:cNvPr id="4" name="Дата 3"/>
          <p:cNvSpPr>
            <a:spLocks noGrp="1"/>
          </p:cNvSpPr>
          <p:nvPr>
            <p:ph type="dt" sz="half" idx="10"/>
          </p:nvPr>
        </p:nvSpPr>
        <p:spPr/>
        <p:txBody>
          <a:bodyPr rtlCol="0"/>
          <a:lstStyle/>
          <a:p>
            <a:fld id="{5B106E36-FD25-4E2D-B0AA-010F637433A0}" type="datetimeFigureOut">
              <a:rPr lang="ru-RU" smtClean="0"/>
              <a:pPr/>
              <a:t>20.11.2022</a:t>
            </a:fld>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val="392624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Объект 2"/>
          <p:cNvSpPr>
            <a:spLocks noGrp="1"/>
          </p:cNvSpPr>
          <p:nvPr>
            <p:ph idx="1"/>
          </p:nvPr>
        </p:nvSpPr>
        <p:spPr/>
        <p:txBody>
          <a:bodyPr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Нижний колонтитул 4"/>
          <p:cNvSpPr>
            <a:spLocks noGrp="1"/>
          </p:cNvSpPr>
          <p:nvPr>
            <p:ph type="ftr" sz="quarter" idx="11"/>
          </p:nvPr>
        </p:nvSpPr>
        <p:spPr/>
        <p:txBody>
          <a:bodyPr rtlCol="0"/>
          <a:lstStyle/>
          <a:p>
            <a:endParaRPr lang="ru-RU"/>
          </a:p>
        </p:txBody>
      </p:sp>
      <p:sp>
        <p:nvSpPr>
          <p:cNvPr id="4" name="Дата 3"/>
          <p:cNvSpPr>
            <a:spLocks noGrp="1"/>
          </p:cNvSpPr>
          <p:nvPr>
            <p:ph type="dt" sz="half" idx="10"/>
          </p:nvPr>
        </p:nvSpPr>
        <p:spPr/>
        <p:txBody>
          <a:bodyPr rtlCol="0"/>
          <a:lstStyle/>
          <a:p>
            <a:fld id="{5B106E36-FD25-4E2D-B0AA-010F637433A0}" type="datetimeFigureOut">
              <a:rPr lang="ru-RU" smtClean="0"/>
              <a:pPr/>
              <a:t>20.11.2022</a:t>
            </a:fld>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val="10357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7" name="Рисунок 6"/>
          <p:cNvPicPr>
            <a:picLocks noChangeAspect="1"/>
          </p:cNvPicPr>
          <p:nvPr/>
        </p:nvPicPr>
        <p:blipFill rotWithShape="1">
          <a:blip r:embed="rId2" cstate="print">
            <a:extLst>
              <a:ext uri="{28A0092B-C50C-407E-A947-70E740481C1C}">
                <a14:useLocalDpi xmlns:a14="http://schemas.microsoft.com/office/drawing/2010/main" val="0"/>
              </a:ext>
            </a:extLst>
          </a:blip>
          <a:srcRect l="434" t="422"/>
          <a:stretch/>
        </p:blipFill>
        <p:spPr>
          <a:xfrm>
            <a:off x="0" y="0"/>
            <a:ext cx="9141714" cy="6857176"/>
          </a:xfrm>
          <a:prstGeom prst="rect">
            <a:avLst/>
          </a:prstGeom>
        </p:spPr>
      </p:pic>
      <p:sp>
        <p:nvSpPr>
          <p:cNvPr id="2" name="Заголовок 1"/>
          <p:cNvSpPr>
            <a:spLocks noGrp="1"/>
          </p:cNvSpPr>
          <p:nvPr>
            <p:ph type="title"/>
          </p:nvPr>
        </p:nvSpPr>
        <p:spPr>
          <a:xfrm>
            <a:off x="2514600" y="533400"/>
            <a:ext cx="5486400" cy="1828800"/>
          </a:xfrm>
        </p:spPr>
        <p:txBody>
          <a:bodyPr rtlCol="0" anchor="b">
            <a:normAutofit/>
          </a:bodyPr>
          <a:lstStyle>
            <a:lvl1pPr>
              <a:defRPr sz="4400"/>
            </a:lvl1pPr>
          </a:lstStyle>
          <a:p>
            <a:pPr rtl="0"/>
            <a:r>
              <a:rPr lang="ru-RU" noProof="0" smtClean="0"/>
              <a:t>Образец заголовка</a:t>
            </a:r>
            <a:endParaRPr lang="ru-RU" noProof="0" dirty="0"/>
          </a:p>
        </p:txBody>
      </p:sp>
      <p:sp>
        <p:nvSpPr>
          <p:cNvPr id="3" name="Текст 2"/>
          <p:cNvSpPr>
            <a:spLocks noGrp="1"/>
          </p:cNvSpPr>
          <p:nvPr>
            <p:ph type="body" idx="1"/>
          </p:nvPr>
        </p:nvSpPr>
        <p:spPr>
          <a:xfrm>
            <a:off x="2514600" y="2438400"/>
            <a:ext cx="4114800" cy="914400"/>
          </a:xfrm>
        </p:spPr>
        <p:txBody>
          <a:bodyPr rtlCol="0">
            <a:normAutofit/>
          </a:bodyPr>
          <a:lstStyle>
            <a:lvl1pPr marL="0" indent="0">
              <a:spcBef>
                <a:spcPts val="1200"/>
              </a:spcBef>
              <a:buNone/>
              <a:defRPr sz="240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u-RU" noProof="0" smtClean="0"/>
              <a:t>Образец текста</a:t>
            </a:r>
          </a:p>
        </p:txBody>
      </p:sp>
    </p:spTree>
    <p:extLst>
      <p:ext uri="{BB962C8B-B14F-4D97-AF65-F5344CB8AC3E}">
        <p14:creationId xmlns:p14="http://schemas.microsoft.com/office/powerpoint/2010/main" val="227950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типа объектов">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Объект 2"/>
          <p:cNvSpPr>
            <a:spLocks noGrp="1"/>
          </p:cNvSpPr>
          <p:nvPr>
            <p:ph sz="half" idx="1"/>
          </p:nvPr>
        </p:nvSpPr>
        <p:spPr>
          <a:xfrm>
            <a:off x="1143000" y="1825625"/>
            <a:ext cx="3291840" cy="3474720"/>
          </a:xfrm>
        </p:spPr>
        <p:txBody>
          <a:bodyPr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4" name="Объект 3"/>
          <p:cNvSpPr>
            <a:spLocks noGrp="1"/>
          </p:cNvSpPr>
          <p:nvPr>
            <p:ph sz="half" idx="2"/>
          </p:nvPr>
        </p:nvSpPr>
        <p:spPr>
          <a:xfrm>
            <a:off x="4709160" y="1825625"/>
            <a:ext cx="3291840" cy="3474720"/>
          </a:xfrm>
        </p:spPr>
        <p:txBody>
          <a:bodyPr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6" name="Нижний колонтитул 5"/>
          <p:cNvSpPr>
            <a:spLocks noGrp="1"/>
          </p:cNvSpPr>
          <p:nvPr>
            <p:ph type="ftr" sz="quarter" idx="11"/>
          </p:nvPr>
        </p:nvSpPr>
        <p:spPr/>
        <p:txBody>
          <a:bodyPr rtlCol="0"/>
          <a:lstStyle/>
          <a:p>
            <a:endParaRPr lang="ru-RU"/>
          </a:p>
        </p:txBody>
      </p:sp>
      <p:sp>
        <p:nvSpPr>
          <p:cNvPr id="5" name="Дата 4"/>
          <p:cNvSpPr>
            <a:spLocks noGrp="1"/>
          </p:cNvSpPr>
          <p:nvPr>
            <p:ph type="dt" sz="half" idx="10"/>
          </p:nvPr>
        </p:nvSpPr>
        <p:spPr/>
        <p:txBody>
          <a:bodyPr rtlCol="0"/>
          <a:lstStyle/>
          <a:p>
            <a:fld id="{5B106E36-FD25-4E2D-B0AA-010F637433A0}" type="datetimeFigureOut">
              <a:rPr lang="ru-RU" smtClean="0"/>
              <a:pPr/>
              <a:t>20.11.2022</a:t>
            </a:fld>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val="1625302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Текст 2"/>
          <p:cNvSpPr>
            <a:spLocks noGrp="1"/>
          </p:cNvSpPr>
          <p:nvPr>
            <p:ph type="body" idx="1"/>
          </p:nvPr>
        </p:nvSpPr>
        <p:spPr>
          <a:xfrm>
            <a:off x="1143000" y="1828800"/>
            <a:ext cx="329184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4" name="Объект 3"/>
          <p:cNvSpPr>
            <a:spLocks noGrp="1"/>
          </p:cNvSpPr>
          <p:nvPr>
            <p:ph sz="half" idx="2"/>
          </p:nvPr>
        </p:nvSpPr>
        <p:spPr>
          <a:xfrm>
            <a:off x="1143000" y="2624666"/>
            <a:ext cx="3291840" cy="2675467"/>
          </a:xfrm>
        </p:spPr>
        <p:txBody>
          <a:bodyPr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Текст 4"/>
          <p:cNvSpPr>
            <a:spLocks noGrp="1"/>
          </p:cNvSpPr>
          <p:nvPr>
            <p:ph type="body" sz="quarter" idx="3"/>
          </p:nvPr>
        </p:nvSpPr>
        <p:spPr>
          <a:xfrm>
            <a:off x="4709160" y="1828800"/>
            <a:ext cx="329184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6" name="Объект 5"/>
          <p:cNvSpPr>
            <a:spLocks noGrp="1"/>
          </p:cNvSpPr>
          <p:nvPr>
            <p:ph sz="quarter" idx="4"/>
          </p:nvPr>
        </p:nvSpPr>
        <p:spPr>
          <a:xfrm>
            <a:off x="4709160" y="2624666"/>
            <a:ext cx="3291840" cy="2675467"/>
          </a:xfrm>
        </p:spPr>
        <p:txBody>
          <a:bodyPr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8" name="Нижний колонтитул 7"/>
          <p:cNvSpPr>
            <a:spLocks noGrp="1"/>
          </p:cNvSpPr>
          <p:nvPr>
            <p:ph type="ftr" sz="quarter" idx="11"/>
          </p:nvPr>
        </p:nvSpPr>
        <p:spPr/>
        <p:txBody>
          <a:bodyPr rtlCol="0"/>
          <a:lstStyle/>
          <a:p>
            <a:endParaRPr lang="ru-RU"/>
          </a:p>
        </p:txBody>
      </p:sp>
      <p:sp>
        <p:nvSpPr>
          <p:cNvPr id="7" name="Дата 6"/>
          <p:cNvSpPr>
            <a:spLocks noGrp="1"/>
          </p:cNvSpPr>
          <p:nvPr>
            <p:ph type="dt" sz="half" idx="10"/>
          </p:nvPr>
        </p:nvSpPr>
        <p:spPr/>
        <p:txBody>
          <a:bodyPr rtlCol="0"/>
          <a:lstStyle/>
          <a:p>
            <a:fld id="{5B106E36-FD25-4E2D-B0AA-010F637433A0}" type="datetimeFigureOut">
              <a:rPr lang="ru-RU" smtClean="0"/>
              <a:pPr/>
              <a:t>20.11.2022</a:t>
            </a:fld>
            <a:endParaRPr lang="ru-RU"/>
          </a:p>
        </p:txBody>
      </p:sp>
      <p:sp>
        <p:nvSpPr>
          <p:cNvPr id="9" name="Номер слайда 8"/>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val="290008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4" name="Нижний колонтитул 3"/>
          <p:cNvSpPr>
            <a:spLocks noGrp="1"/>
          </p:cNvSpPr>
          <p:nvPr>
            <p:ph type="ftr" sz="quarter" idx="11"/>
          </p:nvPr>
        </p:nvSpPr>
        <p:spPr/>
        <p:txBody>
          <a:bodyPr rtlCol="0"/>
          <a:lstStyle/>
          <a:p>
            <a:endParaRPr lang="ru-RU"/>
          </a:p>
        </p:txBody>
      </p:sp>
      <p:sp>
        <p:nvSpPr>
          <p:cNvPr id="3" name="Дата 2"/>
          <p:cNvSpPr>
            <a:spLocks noGrp="1"/>
          </p:cNvSpPr>
          <p:nvPr>
            <p:ph type="dt" sz="half" idx="10"/>
          </p:nvPr>
        </p:nvSpPr>
        <p:spPr/>
        <p:txBody>
          <a:bodyPr rtlCol="0"/>
          <a:lstStyle/>
          <a:p>
            <a:fld id="{5B106E36-FD25-4E2D-B0AA-010F637433A0}" type="datetimeFigureOut">
              <a:rPr lang="ru-RU" smtClean="0"/>
              <a:pPr/>
              <a:t>20.11.2022</a:t>
            </a:fld>
            <a:endParaRPr lang="ru-RU"/>
          </a:p>
        </p:txBody>
      </p:sp>
      <p:sp>
        <p:nvSpPr>
          <p:cNvPr id="5" name="Номер слайда 4"/>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val="64502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rtlCol="0"/>
          <a:lstStyle/>
          <a:p>
            <a:endParaRPr lang="ru-RU"/>
          </a:p>
        </p:txBody>
      </p:sp>
      <p:sp>
        <p:nvSpPr>
          <p:cNvPr id="2" name="Дата 1"/>
          <p:cNvSpPr>
            <a:spLocks noGrp="1"/>
          </p:cNvSpPr>
          <p:nvPr>
            <p:ph type="dt" sz="half" idx="10"/>
          </p:nvPr>
        </p:nvSpPr>
        <p:spPr/>
        <p:txBody>
          <a:bodyPr rtlCol="0"/>
          <a:lstStyle/>
          <a:p>
            <a:fld id="{5B106E36-FD25-4E2D-B0AA-010F637433A0}" type="datetimeFigureOut">
              <a:rPr lang="ru-RU" smtClean="0"/>
              <a:pPr/>
              <a:t>20.11.2022</a:t>
            </a:fld>
            <a:endParaRPr lang="ru-RU"/>
          </a:p>
        </p:txBody>
      </p:sp>
      <p:sp>
        <p:nvSpPr>
          <p:cNvPr id="4" name="Номер слайда 3"/>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val="358007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chor="b"/>
          <a:lstStyle>
            <a:lvl1pPr>
              <a:defRPr sz="3200"/>
            </a:lvl1pPr>
          </a:lstStyle>
          <a:p>
            <a:pPr rtl="0"/>
            <a:r>
              <a:rPr lang="ru-RU" noProof="0" smtClean="0"/>
              <a:t>Образец заголовка</a:t>
            </a:r>
            <a:endParaRPr lang="ru-RU" noProof="0" dirty="0"/>
          </a:p>
        </p:txBody>
      </p:sp>
      <p:sp>
        <p:nvSpPr>
          <p:cNvPr id="3" name="Объект 2"/>
          <p:cNvSpPr>
            <a:spLocks noGrp="1"/>
          </p:cNvSpPr>
          <p:nvPr>
            <p:ph idx="1"/>
          </p:nvPr>
        </p:nvSpPr>
        <p:spPr>
          <a:xfrm>
            <a:off x="3543300" y="1828801"/>
            <a:ext cx="4457700" cy="3476625"/>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4" name="Текст 3"/>
          <p:cNvSpPr>
            <a:spLocks noGrp="1"/>
          </p:cNvSpPr>
          <p:nvPr>
            <p:ph type="body" sz="half" idx="2"/>
          </p:nvPr>
        </p:nvSpPr>
        <p:spPr>
          <a:xfrm>
            <a:off x="1142999" y="1828801"/>
            <a:ext cx="2194560" cy="3476625"/>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smtClean="0"/>
              <a:t>Образец текста</a:t>
            </a:r>
          </a:p>
        </p:txBody>
      </p:sp>
      <p:sp>
        <p:nvSpPr>
          <p:cNvPr id="6" name="Нижний колонтитул 5"/>
          <p:cNvSpPr>
            <a:spLocks noGrp="1"/>
          </p:cNvSpPr>
          <p:nvPr>
            <p:ph type="ftr" sz="quarter" idx="11"/>
          </p:nvPr>
        </p:nvSpPr>
        <p:spPr/>
        <p:txBody>
          <a:bodyPr rtlCol="0"/>
          <a:lstStyle/>
          <a:p>
            <a:endParaRPr lang="ru-RU"/>
          </a:p>
        </p:txBody>
      </p:sp>
      <p:sp>
        <p:nvSpPr>
          <p:cNvPr id="5" name="Дата 4"/>
          <p:cNvSpPr>
            <a:spLocks noGrp="1"/>
          </p:cNvSpPr>
          <p:nvPr>
            <p:ph type="dt" sz="half" idx="10"/>
          </p:nvPr>
        </p:nvSpPr>
        <p:spPr/>
        <p:txBody>
          <a:bodyPr rtlCol="0"/>
          <a:lstStyle/>
          <a:p>
            <a:fld id="{5B106E36-FD25-4E2D-B0AA-010F637433A0}" type="datetimeFigureOut">
              <a:rPr lang="ru-RU" smtClean="0"/>
              <a:pPr/>
              <a:t>20.11.2022</a:t>
            </a:fld>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val="80735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8" name="Полилиния 5"/>
          <p:cNvSpPr>
            <a:spLocks/>
          </p:cNvSpPr>
          <p:nvPr/>
        </p:nvSpPr>
        <p:spPr bwMode="gray">
          <a:xfrm>
            <a:off x="603250" y="1695450"/>
            <a:ext cx="4197350" cy="3295650"/>
          </a:xfrm>
          <a:custGeom>
            <a:avLst/>
            <a:gdLst>
              <a:gd name="T0" fmla="*/ 1279 w 1347"/>
              <a:gd name="T1" fmla="*/ 919 h 986"/>
              <a:gd name="T2" fmla="*/ 65 w 1347"/>
              <a:gd name="T3" fmla="*/ 919 h 986"/>
              <a:gd name="T4" fmla="*/ 65 w 1347"/>
              <a:gd name="T5" fmla="*/ 64 h 986"/>
              <a:gd name="T6" fmla="*/ 1279 w 1347"/>
              <a:gd name="T7" fmla="*/ 64 h 986"/>
              <a:gd name="T8" fmla="*/ 1279 w 1347"/>
              <a:gd name="T9" fmla="*/ 919 h 986"/>
            </a:gdLst>
            <a:ahLst/>
            <a:cxnLst>
              <a:cxn ang="0">
                <a:pos x="T0" y="T1"/>
              </a:cxn>
              <a:cxn ang="0">
                <a:pos x="T2" y="T3"/>
              </a:cxn>
              <a:cxn ang="0">
                <a:pos x="T4" y="T5"/>
              </a:cxn>
              <a:cxn ang="0">
                <a:pos x="T6" y="T7"/>
              </a:cxn>
              <a:cxn ang="0">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prstClr val="black">
                <a:alpha val="30000"/>
              </a:prstClr>
            </a:outerShdw>
          </a:effectLs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 name="Заголовок 1"/>
          <p:cNvSpPr>
            <a:spLocks noGrp="1"/>
          </p:cNvSpPr>
          <p:nvPr>
            <p:ph type="title"/>
          </p:nvPr>
        </p:nvSpPr>
        <p:spPr/>
        <p:txBody>
          <a:bodyPr rtlCol="0" anchor="b"/>
          <a:lstStyle>
            <a:lvl1pPr>
              <a:defRPr sz="3200"/>
            </a:lvl1pPr>
          </a:lstStyle>
          <a:p>
            <a:pPr rtl="0"/>
            <a:r>
              <a:rPr lang="ru-RU" noProof="0" smtClean="0"/>
              <a:t>Образец заголовка</a:t>
            </a:r>
            <a:endParaRPr lang="ru-RU" noProof="0" dirty="0"/>
          </a:p>
        </p:txBody>
      </p:sp>
      <p:sp>
        <p:nvSpPr>
          <p:cNvPr id="12" name="Рисунок 11"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idx="1"/>
          </p:nvPr>
        </p:nvSpPr>
        <p:spPr>
          <a:xfrm>
            <a:off x="754517" y="1874520"/>
            <a:ext cx="3894817" cy="2937510"/>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wrap="square" tIns="36576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smtClean="0"/>
              <a:t>Вставка рисунка</a:t>
            </a:r>
            <a:endParaRPr lang="ru-RU" noProof="0" dirty="0"/>
          </a:p>
        </p:txBody>
      </p:sp>
      <p:sp>
        <p:nvSpPr>
          <p:cNvPr id="4" name="Текст 3"/>
          <p:cNvSpPr>
            <a:spLocks noGrp="1"/>
          </p:cNvSpPr>
          <p:nvPr>
            <p:ph type="body" sz="half" idx="2"/>
          </p:nvPr>
        </p:nvSpPr>
        <p:spPr>
          <a:xfrm>
            <a:off x="5257800" y="2245995"/>
            <a:ext cx="2743200" cy="219456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smtClean="0"/>
              <a:t>Образец текста</a:t>
            </a:r>
          </a:p>
        </p:txBody>
      </p:sp>
      <p:sp>
        <p:nvSpPr>
          <p:cNvPr id="6" name="Нижний колонтитул 5"/>
          <p:cNvSpPr>
            <a:spLocks noGrp="1"/>
          </p:cNvSpPr>
          <p:nvPr>
            <p:ph type="ftr" sz="quarter" idx="11"/>
          </p:nvPr>
        </p:nvSpPr>
        <p:spPr/>
        <p:txBody>
          <a:bodyPr rtlCol="0"/>
          <a:lstStyle/>
          <a:p>
            <a:endParaRPr lang="ru-RU"/>
          </a:p>
        </p:txBody>
      </p:sp>
      <p:sp>
        <p:nvSpPr>
          <p:cNvPr id="5" name="Дата 4"/>
          <p:cNvSpPr>
            <a:spLocks noGrp="1"/>
          </p:cNvSpPr>
          <p:nvPr>
            <p:ph type="dt" sz="half" idx="10"/>
          </p:nvPr>
        </p:nvSpPr>
        <p:spPr/>
        <p:txBody>
          <a:bodyPr rtlCol="0"/>
          <a:lstStyle/>
          <a:p>
            <a:fld id="{5B106E36-FD25-4E2D-B0AA-010F637433A0}" type="datetimeFigureOut">
              <a:rPr lang="ru-RU" smtClean="0"/>
              <a:pPr/>
              <a:t>20.11.2022</a:t>
            </a:fld>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val="65131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Рисунок 6"/>
          <p:cNvPicPr>
            <a:picLocks noChangeAspect="1"/>
          </p:cNvPicPr>
          <p:nvPr/>
        </p:nvPicPr>
        <p:blipFill rotWithShape="1">
          <a:blip r:embed="rId16" cstate="print">
            <a:extLst>
              <a:ext uri="{28A0092B-C50C-407E-A947-70E740481C1C}">
                <a14:useLocalDpi xmlns:a14="http://schemas.microsoft.com/office/drawing/2010/main" val="0"/>
              </a:ext>
            </a:extLst>
          </a:blip>
          <a:srcRect l="525" t="511" r="525" b="2999"/>
          <a:stretch/>
        </p:blipFill>
        <p:spPr>
          <a:xfrm>
            <a:off x="0" y="0"/>
            <a:ext cx="9141620" cy="6858000"/>
          </a:xfrm>
          <a:prstGeom prst="rect">
            <a:avLst/>
          </a:prstGeom>
        </p:spPr>
      </p:pic>
      <p:sp>
        <p:nvSpPr>
          <p:cNvPr id="2" name="Заголовок 1"/>
          <p:cNvSpPr>
            <a:spLocks noGrp="1"/>
          </p:cNvSpPr>
          <p:nvPr>
            <p:ph type="title"/>
          </p:nvPr>
        </p:nvSpPr>
        <p:spPr>
          <a:xfrm>
            <a:off x="628650" y="365126"/>
            <a:ext cx="7372350" cy="1082674"/>
          </a:xfrm>
          <a:prstGeom prst="rect">
            <a:avLst/>
          </a:prstGeom>
        </p:spPr>
        <p:txBody>
          <a:bodyPr vert="horz" lIns="91440" tIns="45720" rIns="91440" bIns="45720" rtlCol="0" anchor="b">
            <a:normAutofit/>
          </a:bodyPr>
          <a:lstStyle/>
          <a:p>
            <a:pPr rtl="0"/>
            <a:r>
              <a:rPr lang="ru-RU" noProof="0" dirty="0" smtClean="0"/>
              <a:t>Образец заголовка</a:t>
            </a:r>
            <a:endParaRPr lang="ru-RU" noProof="0" dirty="0"/>
          </a:p>
        </p:txBody>
      </p:sp>
      <p:sp>
        <p:nvSpPr>
          <p:cNvPr id="3" name="Текст 2"/>
          <p:cNvSpPr>
            <a:spLocks noGrp="1"/>
          </p:cNvSpPr>
          <p:nvPr>
            <p:ph type="body" idx="1"/>
          </p:nvPr>
        </p:nvSpPr>
        <p:spPr>
          <a:xfrm>
            <a:off x="1143000" y="1828800"/>
            <a:ext cx="6858000" cy="3474720"/>
          </a:xfrm>
          <a:prstGeom prst="rect">
            <a:avLst/>
          </a:prstGeom>
        </p:spPr>
        <p:txBody>
          <a:bodyPr vert="horz" lIns="91440" tIns="45720" rIns="91440" bIns="45720" rtlCol="0">
            <a:normAutofit/>
          </a:bodyPr>
          <a:lstStyle/>
          <a:p>
            <a:pPr lvl="0" rtl="0"/>
            <a:r>
              <a:rPr lang="ru-RU" noProof="0" dirty="0" smtClean="0"/>
              <a:t>Образец текста</a:t>
            </a:r>
          </a:p>
          <a:p>
            <a:pPr lvl="1" rtl="0"/>
            <a:r>
              <a:rPr lang="ru-RU" noProof="0" dirty="0" smtClean="0"/>
              <a:t>Второй уровень</a:t>
            </a:r>
          </a:p>
          <a:p>
            <a:pPr lvl="2" rtl="0"/>
            <a:r>
              <a:rPr lang="ru-RU" noProof="0" dirty="0" smtClean="0"/>
              <a:t>Третий уровень</a:t>
            </a:r>
          </a:p>
          <a:p>
            <a:pPr lvl="3" rtl="0"/>
            <a:r>
              <a:rPr lang="ru-RU" noProof="0" dirty="0" smtClean="0"/>
              <a:t>Четвертый уровень</a:t>
            </a:r>
          </a:p>
          <a:p>
            <a:pPr lvl="4" rtl="0"/>
            <a:r>
              <a:rPr lang="ru-RU" noProof="0" dirty="0" smtClean="0"/>
              <a:t>Пятый уровень</a:t>
            </a:r>
            <a:endParaRPr lang="ru-RU" noProof="0" dirty="0"/>
          </a:p>
        </p:txBody>
      </p:sp>
      <p:sp>
        <p:nvSpPr>
          <p:cNvPr id="5" name="Нижний колонтитул 4"/>
          <p:cNvSpPr>
            <a:spLocks noGrp="1"/>
          </p:cNvSpPr>
          <p:nvPr>
            <p:ph type="ftr" sz="quarter" idx="3"/>
          </p:nvPr>
        </p:nvSpPr>
        <p:spPr>
          <a:xfrm>
            <a:off x="1657350" y="6416676"/>
            <a:ext cx="3429000" cy="365125"/>
          </a:xfrm>
          <a:prstGeom prst="rect">
            <a:avLst/>
          </a:prstGeom>
        </p:spPr>
        <p:txBody>
          <a:bodyPr vert="horz" lIns="91440" tIns="45720" rIns="91440" bIns="45720" rtlCol="0" anchor="ctr"/>
          <a:lstStyle>
            <a:lvl1pPr algn="l">
              <a:defRPr sz="1100">
                <a:solidFill>
                  <a:schemeClr val="tx1"/>
                </a:solidFill>
              </a:defRPr>
            </a:lvl1pPr>
          </a:lstStyle>
          <a:p>
            <a:endParaRPr lang="ru-RU"/>
          </a:p>
        </p:txBody>
      </p:sp>
      <p:sp>
        <p:nvSpPr>
          <p:cNvPr id="4" name="Дата 3"/>
          <p:cNvSpPr>
            <a:spLocks noGrp="1"/>
          </p:cNvSpPr>
          <p:nvPr>
            <p:ph type="dt" sz="half" idx="2"/>
          </p:nvPr>
        </p:nvSpPr>
        <p:spPr>
          <a:xfrm>
            <a:off x="5257800" y="6416676"/>
            <a:ext cx="1028700" cy="365125"/>
          </a:xfrm>
          <a:prstGeom prst="rect">
            <a:avLst/>
          </a:prstGeom>
        </p:spPr>
        <p:txBody>
          <a:bodyPr vert="horz" lIns="91440" tIns="45720" rIns="91440" bIns="45720" rtlCol="0" anchor="ctr"/>
          <a:lstStyle>
            <a:lvl1pPr algn="r">
              <a:defRPr sz="1100">
                <a:solidFill>
                  <a:schemeClr val="tx1"/>
                </a:solidFill>
              </a:defRPr>
            </a:lvl1pPr>
          </a:lstStyle>
          <a:p>
            <a:fld id="{5B106E36-FD25-4E2D-B0AA-010F637433A0}" type="datetimeFigureOut">
              <a:rPr lang="ru-RU" smtClean="0"/>
              <a:pPr/>
              <a:t>20.11.2022</a:t>
            </a:fld>
            <a:endParaRPr lang="ru-RU"/>
          </a:p>
        </p:txBody>
      </p:sp>
      <p:sp>
        <p:nvSpPr>
          <p:cNvPr id="6" name="Номер слайда 5"/>
          <p:cNvSpPr>
            <a:spLocks noGrp="1"/>
          </p:cNvSpPr>
          <p:nvPr>
            <p:ph type="sldNum" sz="quarter" idx="4"/>
          </p:nvPr>
        </p:nvSpPr>
        <p:spPr>
          <a:xfrm>
            <a:off x="6457950" y="6416676"/>
            <a:ext cx="628650" cy="365125"/>
          </a:xfrm>
          <a:prstGeom prst="rect">
            <a:avLst/>
          </a:prstGeom>
        </p:spPr>
        <p:txBody>
          <a:bodyPr vert="horz" lIns="91440" tIns="45720" rIns="91440" bIns="45720" rtlCol="0" anchor="ctr"/>
          <a:lstStyle>
            <a:lvl1pPr algn="r">
              <a:defRPr sz="1100">
                <a:solidFill>
                  <a:schemeClr val="tx1"/>
                </a:solidFill>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3616545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75656" y="1124744"/>
            <a:ext cx="6048672" cy="3515072"/>
          </a:xfrm>
        </p:spPr>
        <p:txBody>
          <a:bodyPr>
            <a:normAutofit/>
          </a:bodyPr>
          <a:lstStyle/>
          <a:p>
            <a:pPr algn="ctr"/>
            <a:r>
              <a:rPr lang="ru-RU" b="1" dirty="0"/>
              <a:t>Исследование переключаемости </a:t>
            </a:r>
            <a:r>
              <a:rPr lang="ru-RU" b="1" dirty="0" smtClean="0"/>
              <a:t>внимания</a:t>
            </a:r>
          </a:p>
          <a:p>
            <a:pPr algn="ctr"/>
            <a:endParaRPr lang="ru-RU" b="1" dirty="0"/>
          </a:p>
          <a:p>
            <a:pPr algn="ctr"/>
            <a:r>
              <a:rPr lang="ru-RU" b="1" dirty="0"/>
              <a:t>Счет по Е. </a:t>
            </a:r>
            <a:r>
              <a:rPr lang="ru-RU" b="1" dirty="0" err="1"/>
              <a:t>Крепелину</a:t>
            </a:r>
            <a:r>
              <a:rPr lang="ru-RU" b="1" dirty="0"/>
              <a:t> в модификации </a:t>
            </a:r>
            <a:endParaRPr lang="ru-RU" b="1" dirty="0" smtClean="0"/>
          </a:p>
          <a:p>
            <a:pPr algn="ctr"/>
            <a:r>
              <a:rPr lang="ru-RU" b="1" dirty="0" smtClean="0"/>
              <a:t>Р</a:t>
            </a:r>
            <a:r>
              <a:rPr lang="ru-RU" b="1" dirty="0"/>
              <a:t>. </a:t>
            </a:r>
            <a:r>
              <a:rPr lang="ru-RU" b="1" dirty="0" err="1" smtClean="0"/>
              <a:t>Шульте</a:t>
            </a:r>
            <a:endParaRPr lang="ru-RU" b="1" dirty="0" smtClean="0"/>
          </a:p>
          <a:p>
            <a:pPr algn="ctr"/>
            <a:endParaRPr lang="ru-RU" b="1" dirty="0"/>
          </a:p>
          <a:p>
            <a:pPr algn="ctr"/>
            <a:r>
              <a:rPr lang="ru-RU" b="1" i="1" dirty="0" smtClean="0"/>
              <a:t>Подготовила Котлярова И.В.</a:t>
            </a:r>
            <a:endParaRPr lang="ru-RU" b="1" i="1"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43000" y="928670"/>
            <a:ext cx="7101408" cy="4714908"/>
          </a:xfrm>
        </p:spPr>
        <p:txBody>
          <a:bodyPr>
            <a:normAutofit/>
          </a:bodyPr>
          <a:lstStyle/>
          <a:p>
            <a:pPr algn="just"/>
            <a:r>
              <a:rPr lang="ru-RU" dirty="0" smtClean="0">
                <a:latin typeface="Times New Roman"/>
                <a:ea typeface="Times New Roman"/>
              </a:rPr>
              <a:t>В психологии, ведущими методами диагностики остаются беседа и наблюдение. Известно, что с помощью этих методов может быть получена довольно надежная информация об особенностях психики человека. Для испытания отдельных способностей и реакций применяют также </a:t>
            </a:r>
            <a:r>
              <a:rPr lang="ru-RU" i="1" dirty="0" smtClean="0">
                <a:latin typeface="Times New Roman"/>
                <a:ea typeface="Times New Roman"/>
              </a:rPr>
              <a:t>психологический </a:t>
            </a:r>
            <a:r>
              <a:rPr lang="ru-RU" i="1" dirty="0">
                <a:latin typeface="Times New Roman"/>
                <a:ea typeface="Times New Roman"/>
              </a:rPr>
              <a:t>э</a:t>
            </a:r>
            <a:r>
              <a:rPr lang="ru-RU" i="1" dirty="0" smtClean="0">
                <a:latin typeface="Times New Roman"/>
                <a:ea typeface="Times New Roman"/>
              </a:rPr>
              <a:t>ксперимент </a:t>
            </a:r>
            <a:r>
              <a:rPr lang="ru-RU" dirty="0" smtClean="0">
                <a:latin typeface="Times New Roman"/>
                <a:ea typeface="Times New Roman"/>
              </a:rPr>
              <a:t>(наблюдение за поведением и реакциями в искусственно созданных ситуациях, таких как решение заданий, и др.). Для того чтобы можно было сравнить реакции, необходимо использовать стандартизованные тестовые методики и строго следовать инструкциям, прилагаемым к ним. </a:t>
            </a:r>
            <a:endParaRPr lang="ru-R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357166"/>
            <a:ext cx="8143932" cy="5286412"/>
          </a:xfrm>
        </p:spPr>
        <p:txBody>
          <a:bodyPr>
            <a:normAutofit/>
          </a:bodyPr>
          <a:lstStyle/>
          <a:p>
            <a:pPr algn="just">
              <a:spcAft>
                <a:spcPts val="750"/>
              </a:spcAft>
            </a:pPr>
            <a:r>
              <a:rPr lang="ru-RU" dirty="0" smtClean="0">
                <a:latin typeface="Times New Roman"/>
                <a:ea typeface="Times New Roman"/>
              </a:rPr>
              <a:t>Важно при планировании эксперимента подумать о </a:t>
            </a:r>
            <a:r>
              <a:rPr lang="ru-RU" i="1" dirty="0" err="1" smtClean="0">
                <a:latin typeface="Times New Roman"/>
                <a:ea typeface="Times New Roman"/>
              </a:rPr>
              <a:t>валидности</a:t>
            </a:r>
            <a:r>
              <a:rPr lang="ru-RU" i="1" dirty="0" smtClean="0">
                <a:latin typeface="Times New Roman"/>
                <a:ea typeface="Times New Roman"/>
              </a:rPr>
              <a:t> </a:t>
            </a:r>
            <a:r>
              <a:rPr lang="ru-RU" dirty="0" smtClean="0">
                <a:latin typeface="Times New Roman"/>
                <a:ea typeface="Times New Roman"/>
              </a:rPr>
              <a:t>его результатов. Это означает, что включенные в эксперимент задания должны оценивать именно ту черту, которая должна быть измерена. Так, просьба назвать все республики бывшего СССР не может быть использована для определения памяти, поскольку на результат будет влиять интерес человека к истории и географии.</a:t>
            </a:r>
          </a:p>
          <a:p>
            <a:pPr algn="just">
              <a:spcAft>
                <a:spcPts val="750"/>
              </a:spcAft>
            </a:pPr>
            <a:r>
              <a:rPr lang="ru-RU" dirty="0" smtClean="0">
                <a:latin typeface="Times New Roman"/>
                <a:ea typeface="Times New Roman"/>
              </a:rPr>
              <a:t>В процессе планирования и проведения эксперимента необходимо помнить и об этических аспектах, поскольку человек может быть недоволен попыткой испытывать его способности. На практике следует предупредить человека о намерении провести испытание и спросить его разрешения.</a:t>
            </a:r>
          </a:p>
          <a:p>
            <a:pPr algn="just">
              <a:spcAft>
                <a:spcPts val="750"/>
              </a:spcAft>
            </a:pPr>
            <a:r>
              <a:rPr lang="ru-RU" dirty="0" smtClean="0">
                <a:latin typeface="Times New Roman"/>
                <a:ea typeface="Times New Roman"/>
              </a:rPr>
              <a:t>Применяя экспериментально-психологические методики и тесты, диагност может решать различные задачи по исследованию психологических качеств диагностируемого: оценивать его память, внимание, мышление, пытаться охарактеризовать его личность.</a:t>
            </a:r>
          </a:p>
          <a:p>
            <a:endParaRPr lang="ru-R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500042"/>
            <a:ext cx="7372350" cy="1082674"/>
          </a:xfrm>
        </p:spPr>
        <p:txBody>
          <a:bodyPr>
            <a:normAutofit fontScale="90000"/>
          </a:bodyPr>
          <a:lstStyle/>
          <a:p>
            <a:r>
              <a:rPr lang="ru-RU" dirty="0" smtClean="0">
                <a:ea typeface="Times New Roman"/>
              </a:rPr>
              <a:t>Психометрические методики применяют для оценки внимания, памяти и мышления.</a:t>
            </a:r>
            <a:br>
              <a:rPr lang="ru-RU" dirty="0" smtClean="0">
                <a:ea typeface="Times New Roman"/>
              </a:rPr>
            </a:br>
            <a:endParaRPr lang="ru-RU" dirty="0"/>
          </a:p>
        </p:txBody>
      </p:sp>
      <p:pic>
        <p:nvPicPr>
          <p:cNvPr id="1026" name="Picture 2" descr="ÐÐ°ÑÑÐ¸Ð½ÐºÐ¸ Ð¿Ð¾ Ð·Ð°Ð¿ÑÐ¾ÑÑ ÐºÐ¾ÑÑÐµÐºÑÑÑÐ½Ð°Ñ Ð¿ÑÐ¾Ð±Ð°"/>
          <p:cNvPicPr>
            <a:picLocks noChangeAspect="1" noChangeArrowheads="1"/>
          </p:cNvPicPr>
          <p:nvPr/>
        </p:nvPicPr>
        <p:blipFill>
          <a:blip r:embed="rId2" cstate="print"/>
          <a:srcRect/>
          <a:stretch>
            <a:fillRect/>
          </a:stretch>
        </p:blipFill>
        <p:spPr bwMode="auto">
          <a:xfrm>
            <a:off x="645126" y="1412776"/>
            <a:ext cx="2800340" cy="3784243"/>
          </a:xfrm>
          <a:prstGeom prst="rect">
            <a:avLst/>
          </a:prstGeom>
          <a:noFill/>
        </p:spPr>
      </p:pic>
      <p:pic>
        <p:nvPicPr>
          <p:cNvPr id="1028" name="Picture 4" descr="ÐÐ°ÑÑÐ¸Ð½ÐºÐ¸ Ð¿Ð¾ Ð·Ð°Ð¿ÑÐ¾ÑÑ Ð¾ÑÑÑÐ¸ÑÑÐ²Ð°Ð½Ð¸Ðµ Ð¿Ð¾ ÐºÑÐµÐ¿ÐµÐ»Ð¸Ð½Ñ"/>
          <p:cNvPicPr>
            <a:picLocks noChangeAspect="1" noChangeArrowheads="1"/>
          </p:cNvPicPr>
          <p:nvPr/>
        </p:nvPicPr>
        <p:blipFill>
          <a:blip r:embed="rId3" cstate="print"/>
          <a:srcRect/>
          <a:stretch>
            <a:fillRect/>
          </a:stretch>
        </p:blipFill>
        <p:spPr bwMode="auto">
          <a:xfrm>
            <a:off x="3563888" y="1619834"/>
            <a:ext cx="5277474" cy="3370126"/>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7372350" cy="733444"/>
          </a:xfrm>
        </p:spPr>
        <p:txBody>
          <a:bodyPr/>
          <a:lstStyle/>
          <a:p>
            <a:r>
              <a:rPr lang="ru-RU" dirty="0" smtClean="0"/>
              <a:t>Методика счета по </a:t>
            </a:r>
            <a:r>
              <a:rPr lang="ru-RU" dirty="0" err="1" smtClean="0"/>
              <a:t>Крепелину</a:t>
            </a:r>
            <a:endParaRPr lang="ru-RU" dirty="0"/>
          </a:p>
        </p:txBody>
      </p:sp>
      <p:sp>
        <p:nvSpPr>
          <p:cNvPr id="3" name="Содержимое 2"/>
          <p:cNvSpPr>
            <a:spLocks noGrp="1"/>
          </p:cNvSpPr>
          <p:nvPr>
            <p:ph idx="1"/>
          </p:nvPr>
        </p:nvSpPr>
        <p:spPr>
          <a:xfrm>
            <a:off x="0" y="928670"/>
            <a:ext cx="8892480" cy="1671638"/>
          </a:xfrm>
        </p:spPr>
        <p:txBody>
          <a:bodyPr/>
          <a:lstStyle/>
          <a:p>
            <a:r>
              <a:rPr lang="ru-RU" dirty="0" smtClean="0"/>
              <a:t> В большой столбец записывалось много однозначных чисел, которые испытуемый должен складывать в уме. Результаты оценивались по количеству сложенных в определенный промежуток времени чисел и допущенных при этом ошибок.</a:t>
            </a:r>
            <a:endParaRPr lang="ru-RU" dirty="0"/>
          </a:p>
        </p:txBody>
      </p:sp>
      <p:pic>
        <p:nvPicPr>
          <p:cNvPr id="4" name="Рисунок 3"/>
          <p:cNvPicPr>
            <a:picLocks noChangeAspect="1"/>
          </p:cNvPicPr>
          <p:nvPr/>
        </p:nvPicPr>
        <p:blipFill>
          <a:blip r:embed="rId2"/>
          <a:stretch>
            <a:fillRect/>
          </a:stretch>
        </p:blipFill>
        <p:spPr>
          <a:xfrm>
            <a:off x="1385783" y="2132856"/>
            <a:ext cx="6572366" cy="4536504"/>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14348" y="285728"/>
            <a:ext cx="7715304" cy="4572032"/>
          </a:xfrm>
        </p:spPr>
        <p:txBody>
          <a:bodyPr>
            <a:normAutofit/>
          </a:bodyPr>
          <a:lstStyle/>
          <a:p>
            <a:r>
              <a:rPr lang="ru-RU" dirty="0" smtClean="0"/>
              <a:t>Для проведения опыта необходим специальный бланк</a:t>
            </a:r>
          </a:p>
          <a:p>
            <a:pPr marL="0" indent="0">
              <a:buNone/>
            </a:pPr>
            <a:r>
              <a:rPr lang="ru-RU" dirty="0" smtClean="0"/>
              <a:t>Обследуемому дается инструкция— производить сложение чисел в столбцах. Его предупреждают о том, что исследующий будет делать свои пометки. Каждые 30 с или каждую минуту исследующий делает отметку в том месте, где в это время остановился диагностируемый, затем подсчитывает количество сложений и допущенных ошибок для каждого отрезка времени. В результате с помощью графической интерпретации данных можно получить кривые работоспособности, которые отражают равномерность и темп выполнения задания, выявляют наличие истощаемости, врабатываемости, расстройства внимания.</a:t>
            </a:r>
            <a:endParaRPr lang="ru-R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404664"/>
            <a:ext cx="7372350" cy="481256"/>
          </a:xfrm>
        </p:spPr>
        <p:txBody>
          <a:bodyPr>
            <a:normAutofit fontScale="90000"/>
          </a:bodyPr>
          <a:lstStyle/>
          <a:p>
            <a:r>
              <a:rPr lang="ru-RU" b="1" dirty="0" smtClean="0"/>
              <a:t>Интерпретация</a:t>
            </a:r>
            <a:endParaRPr lang="ru-RU" dirty="0"/>
          </a:p>
        </p:txBody>
      </p:sp>
      <p:sp>
        <p:nvSpPr>
          <p:cNvPr id="3" name="Содержимое 2"/>
          <p:cNvSpPr>
            <a:spLocks noGrp="1"/>
          </p:cNvSpPr>
          <p:nvPr>
            <p:ph idx="1"/>
          </p:nvPr>
        </p:nvSpPr>
        <p:spPr>
          <a:xfrm>
            <a:off x="600318" y="885920"/>
            <a:ext cx="8076138" cy="2759104"/>
          </a:xfrm>
        </p:spPr>
        <p:txBody>
          <a:bodyPr/>
          <a:lstStyle/>
          <a:p>
            <a:pPr algn="just"/>
            <a:r>
              <a:rPr lang="ru-RU" b="1" dirty="0" smtClean="0"/>
              <a:t> </a:t>
            </a:r>
            <a:r>
              <a:rPr lang="ru-RU" dirty="0" smtClean="0"/>
              <a:t>При исследовании темпа интеллектуальной работоспособности увеличение количества выполненных сложений или вычитаний за единицу времени свидетельствует о врабатываемости, автоматизации интеллектуального навыка, отсутствии истощаемости внимания. Сокращение количества выполненных заданий, увеличение временных пауз говорит о явлениях неустойчивости активного внимания, его колебаниях, склонности к психической истощаемости.</a:t>
            </a:r>
            <a:endParaRPr lang="ru-RU" dirty="0"/>
          </a:p>
        </p:txBody>
      </p:sp>
      <p:pic>
        <p:nvPicPr>
          <p:cNvPr id="4" name="Рисунок 3"/>
          <p:cNvPicPr>
            <a:picLocks noChangeAspect="1"/>
          </p:cNvPicPr>
          <p:nvPr/>
        </p:nvPicPr>
        <p:blipFill>
          <a:blip r:embed="rId2"/>
          <a:stretch>
            <a:fillRect/>
          </a:stretch>
        </p:blipFill>
        <p:spPr>
          <a:xfrm>
            <a:off x="1259632" y="3618800"/>
            <a:ext cx="7200800" cy="21602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lvl="0"/>
            <a:r>
              <a:rPr lang="ru-RU" dirty="0" smtClean="0">
                <a:solidFill>
                  <a:prstClr val="black"/>
                </a:solidFill>
              </a:rPr>
              <a:t>Список литературы:</a:t>
            </a:r>
            <a:br>
              <a:rPr lang="ru-RU" dirty="0" smtClean="0">
                <a:solidFill>
                  <a:prstClr val="black"/>
                </a:solidFill>
              </a:rPr>
            </a:br>
            <a:endParaRPr lang="ru-RU" dirty="0"/>
          </a:p>
        </p:txBody>
      </p:sp>
      <p:sp>
        <p:nvSpPr>
          <p:cNvPr id="7" name="TextBox 6"/>
          <p:cNvSpPr txBox="1"/>
          <p:nvPr/>
        </p:nvSpPr>
        <p:spPr>
          <a:xfrm>
            <a:off x="500034" y="1000108"/>
            <a:ext cx="8358246" cy="3139321"/>
          </a:xfrm>
          <a:prstGeom prst="rect">
            <a:avLst/>
          </a:prstGeom>
          <a:noFill/>
        </p:spPr>
        <p:txBody>
          <a:bodyPr wrap="square" rtlCol="0">
            <a:spAutoFit/>
          </a:bodyPr>
          <a:lstStyle/>
          <a:p>
            <a:pPr marL="342900" indent="-342900">
              <a:buAutoNum type="arabicPeriod"/>
            </a:pPr>
            <a:endParaRPr lang="ru-RU" dirty="0" smtClean="0"/>
          </a:p>
          <a:p>
            <a:pPr marL="342900" indent="-342900">
              <a:buFont typeface="+mj-lt"/>
              <a:buAutoNum type="arabicPeriod"/>
            </a:pPr>
            <a:r>
              <a:rPr lang="ru-RU" i="1" dirty="0" smtClean="0"/>
              <a:t>Оценка умственной работоспособности по </a:t>
            </a:r>
            <a:r>
              <a:rPr lang="ru-RU" i="1" dirty="0" err="1" smtClean="0"/>
              <a:t>Э.Крепелину</a:t>
            </a:r>
            <a:r>
              <a:rPr lang="ru-RU" i="1" dirty="0" smtClean="0"/>
              <a:t> </a:t>
            </a:r>
            <a:r>
              <a:rPr lang="ru-RU" dirty="0" smtClean="0"/>
              <a:t>/ Елисеев О.П. Практикум по психологии личности – СПб., 2003. С.199-200.</a:t>
            </a:r>
          </a:p>
          <a:p>
            <a:pPr marL="342900" indent="-342900">
              <a:buFontTx/>
              <a:buAutoNum type="arabicPeriod"/>
            </a:pPr>
            <a:r>
              <a:rPr lang="ru-RU" dirty="0" smtClean="0"/>
              <a:t>Ильин Б. П. Теория функциональной системы и психофизиологические состояния // Теория функциональных систем в физиологии и психологии. М., 1978</a:t>
            </a:r>
          </a:p>
          <a:p>
            <a:pPr marL="342900" indent="-342900">
              <a:buFontTx/>
              <a:buAutoNum type="arabicPeriod"/>
            </a:pPr>
            <a:r>
              <a:rPr lang="ru-RU" dirty="0" err="1" smtClean="0"/>
              <a:t>Ительсон</a:t>
            </a:r>
            <a:r>
              <a:rPr lang="ru-RU" dirty="0" smtClean="0"/>
              <a:t> Л.Б. Лекции по общей психологии. – М.: АСТ, </a:t>
            </a:r>
          </a:p>
          <a:p>
            <a:pPr marL="342900" indent="-342900">
              <a:buFontTx/>
              <a:buAutoNum type="arabicPeriod"/>
            </a:pPr>
            <a:r>
              <a:rPr lang="ru-RU" dirty="0" smtClean="0"/>
              <a:t>Краснов А.Н. Общая психология. – М.: Феникс</a:t>
            </a:r>
          </a:p>
          <a:p>
            <a:pPr marL="342900" indent="-342900">
              <a:buFontTx/>
              <a:buAutoNum type="arabicPeriod"/>
            </a:pPr>
            <a:endParaRPr lang="ru-RU" dirty="0" smtClean="0"/>
          </a:p>
          <a:p>
            <a:pPr marL="342900" indent="-342900">
              <a:buAutoNum type="arabicPeriod"/>
            </a:pPr>
            <a:endParaRPr lang="ru-RU" dirty="0" smtClean="0"/>
          </a:p>
          <a:p>
            <a:pPr marL="342900" indent="-342900"/>
            <a:r>
              <a:rPr lang="ru-RU" dirty="0" smtClean="0"/>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Тема1">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246688_TF03896101.potx" id="{A3AB8EB1-32C8-42D1-A2F7-9C8024EB1CB7}" vid="{880779B9-4198-47E8-81D9-8281AF4E13F9}"/>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Тема1</Template>
  <TotalTime>287</TotalTime>
  <Words>79</Words>
  <Application>Microsoft Office PowerPoint</Application>
  <PresentationFormat>Экран (4:3)</PresentationFormat>
  <Paragraphs>26</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Arial</vt:lpstr>
      <vt:lpstr>Calibri</vt:lpstr>
      <vt:lpstr>Times New Roman</vt:lpstr>
      <vt:lpstr>Тема1</vt:lpstr>
      <vt:lpstr>Презентация PowerPoint</vt:lpstr>
      <vt:lpstr>Презентация PowerPoint</vt:lpstr>
      <vt:lpstr>Презентация PowerPoint</vt:lpstr>
      <vt:lpstr>Психометрические методики применяют для оценки внимания, памяти и мышления. </vt:lpstr>
      <vt:lpstr>Методика счета по Крепелину</vt:lpstr>
      <vt:lpstr>Презентация PowerPoint</vt:lpstr>
      <vt:lpstr>Интерпретация</vt:lpstr>
      <vt:lpstr>Список литературы: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ПСИХОЛОГИЧЕСКИЕ МЕТОДЫ</dc:title>
  <dc:creator>Admin</dc:creator>
  <cp:lastModifiedBy>Asus</cp:lastModifiedBy>
  <cp:revision>31</cp:revision>
  <dcterms:created xsi:type="dcterms:W3CDTF">2018-10-02T20:21:08Z</dcterms:created>
  <dcterms:modified xsi:type="dcterms:W3CDTF">2022-11-20T12:07:49Z</dcterms:modified>
</cp:coreProperties>
</file>