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555A-51D4-4AC0-BAEB-943D50F964B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3ECD-D925-4C2B-A84D-707D0B34C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555A-51D4-4AC0-BAEB-943D50F964B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3ECD-D925-4C2B-A84D-707D0B34C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555A-51D4-4AC0-BAEB-943D50F964B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3ECD-D925-4C2B-A84D-707D0B34C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555A-51D4-4AC0-BAEB-943D50F964B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3ECD-D925-4C2B-A84D-707D0B34C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555A-51D4-4AC0-BAEB-943D50F964B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3ECD-D925-4C2B-A84D-707D0B34C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555A-51D4-4AC0-BAEB-943D50F964B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3ECD-D925-4C2B-A84D-707D0B34C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555A-51D4-4AC0-BAEB-943D50F964B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3ECD-D925-4C2B-A84D-707D0B34C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555A-51D4-4AC0-BAEB-943D50F964B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3ECD-D925-4C2B-A84D-707D0B34C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555A-51D4-4AC0-BAEB-943D50F964B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3ECD-D925-4C2B-A84D-707D0B34C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555A-51D4-4AC0-BAEB-943D50F964B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3ECD-D925-4C2B-A84D-707D0B34C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555A-51D4-4AC0-BAEB-943D50F964B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3ECD-D925-4C2B-A84D-707D0B34C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8555A-51D4-4AC0-BAEB-943D50F964BF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93ECD-D925-4C2B-A84D-707D0B34C83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62879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Интегрированная образовательная деятельность  для детей среднего  дошкольного возраста.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400800" cy="5184576"/>
          </a:xfrm>
        </p:spPr>
        <p:txBody>
          <a:bodyPr/>
          <a:lstStyle/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4400" dirty="0" smtClean="0">
                <a:solidFill>
                  <a:srgbClr val="FF0000"/>
                </a:solidFill>
              </a:rPr>
              <a:t>Путешествие в музей зимнего спорта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Татьяна\Desktop\лыжи\0_8ad64_f7d0e183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2044622" cy="1512168"/>
          </a:xfrm>
          <a:prstGeom prst="rect">
            <a:avLst/>
          </a:prstGeom>
          <a:noFill/>
        </p:spPr>
      </p:pic>
      <p:pic>
        <p:nvPicPr>
          <p:cNvPr id="1028" name="Picture 4" descr="C:\Users\Татьяна\Desktop\лыжи\sannyj_sprot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5157192"/>
            <a:ext cx="2006936" cy="141580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029" name="Picture 5" descr="C:\Users\Татьяна\Desktop\лыжи\505_1.sr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1196752"/>
            <a:ext cx="2209671" cy="194421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Сани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268" name="Picture 4" descr="C:\Users\Татьяна\Desktop\cliparti1_confused-clipart_06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420888"/>
            <a:ext cx="1831655" cy="2564804"/>
          </a:xfrm>
          <a:prstGeom prst="rect">
            <a:avLst/>
          </a:prstGeom>
          <a:noFill/>
        </p:spPr>
      </p:pic>
      <p:pic>
        <p:nvPicPr>
          <p:cNvPr id="11267" name="Picture 3" descr="C:\Users\Татьяна\Desktop\лыжи\sannyj_sprot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340768"/>
            <a:ext cx="7128791" cy="502903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Санный вид спорта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93" name="Picture 5" descr="C:\Users\Татьяна\Desktop\cliparti1_confused-clipart_06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276872"/>
            <a:ext cx="1542736" cy="2160240"/>
          </a:xfrm>
          <a:prstGeom prst="rect">
            <a:avLst/>
          </a:prstGeom>
          <a:noFill/>
        </p:spPr>
      </p:pic>
      <p:pic>
        <p:nvPicPr>
          <p:cNvPr id="12291" name="Picture 3" descr="C:\Users\Татьяна\Desktop\лыжи\19163_rtl_winter_sports_2008_the_ultimate_challenge-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412776"/>
            <a:ext cx="4592347" cy="374441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2292" name="Picture 4" descr="C:\Users\Татьяна\Desktop\лыжи\ui-54f25e6192ab30.47490269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2852936"/>
            <a:ext cx="4777006" cy="374441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Награды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318" name="Picture 6" descr="C:\Users\Татьяна\Desktop\cliparti1_confused-clipart_06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211116"/>
            <a:ext cx="1656184" cy="2319098"/>
          </a:xfrm>
          <a:prstGeom prst="rect">
            <a:avLst/>
          </a:prstGeom>
          <a:noFill/>
        </p:spPr>
      </p:pic>
      <p:pic>
        <p:nvPicPr>
          <p:cNvPr id="13315" name="Picture 3" descr="C:\Users\Татьяна\Desktop\лыжи\1389427703_00000083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196752"/>
            <a:ext cx="4705350" cy="2401441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3316" name="Picture 4" descr="C:\Users\Татьяна\Desktop\лыжи\1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3429000"/>
            <a:ext cx="3937098" cy="2952328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3317" name="Picture 5" descr="C:\Users\Татьяна\Desktop\лыжи\gramota_smal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3356992"/>
            <a:ext cx="2334836" cy="3284984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Молодцы!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339" name="Picture 3" descr="C:\Users\Татьяна\Desktop\лыжи\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84784"/>
            <a:ext cx="6858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42088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Лыжный вид спорта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6" name="Picture 8" descr="C:\Users\Татьяна\Desktop\cliparti1_confused-clipart_06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492896"/>
            <a:ext cx="1780231" cy="2492796"/>
          </a:xfrm>
          <a:prstGeom prst="rect">
            <a:avLst/>
          </a:prstGeom>
          <a:noFill/>
        </p:spPr>
      </p:pic>
      <p:pic>
        <p:nvPicPr>
          <p:cNvPr id="2055" name="Picture 7" descr="C:\Users\Татьяна\Desktop\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556792"/>
            <a:ext cx="6700208" cy="502515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Бег на лыжах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100" name="Picture 4" descr="C:\Users\Татьяна\Desktop\cliparti1_confused-clipart_06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5099" y="2592388"/>
            <a:ext cx="1625957" cy="2276772"/>
          </a:xfrm>
          <a:prstGeom prst="rect">
            <a:avLst/>
          </a:prstGeom>
          <a:noFill/>
        </p:spPr>
      </p:pic>
      <p:pic>
        <p:nvPicPr>
          <p:cNvPr id="4099" name="Picture 3" descr="C:\Users\Татьяна\Desktop\лыжи\img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124744"/>
            <a:ext cx="7440825" cy="558061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Горнолыжный вид спорта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4" name="Picture 4" descr="C:\Users\Татьяна\Desktop\cliparti1_confused-clipart_06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5099" y="2592388"/>
            <a:ext cx="1780231" cy="2492796"/>
          </a:xfrm>
          <a:prstGeom prst="rect">
            <a:avLst/>
          </a:prstGeom>
          <a:noFill/>
        </p:spPr>
      </p:pic>
      <p:pic>
        <p:nvPicPr>
          <p:cNvPr id="5123" name="Picture 3" descr="C:\Users\Татьяна\Desktop\лыжи\f85ab13e2731c3a2222c90a1dde1a9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340768"/>
            <a:ext cx="7766690" cy="519296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Биатлон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9" name="Picture 5" descr="C:\Users\Татьяна\Desktop\cliparti1_confused-clipart_06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772816"/>
            <a:ext cx="1542736" cy="2160240"/>
          </a:xfrm>
          <a:prstGeom prst="rect">
            <a:avLst/>
          </a:prstGeom>
          <a:noFill/>
        </p:spPr>
      </p:pic>
      <p:pic>
        <p:nvPicPr>
          <p:cNvPr id="6147" name="Picture 3" descr="C:\Users\Татьяна\Desktop\лыжи\835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536" y="908720"/>
            <a:ext cx="5016558" cy="396044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6148" name="Picture 4" descr="C:\Users\Татьяна\Desktop\лыжи\Archery Biathlon 0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8794" y="3185592"/>
            <a:ext cx="5935206" cy="3672408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Коньки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2" name="Picture 4" descr="C:\Users\Татьяна\Desktop\лыжи\i-snoubord203_003.jpg"/>
          <p:cNvPicPr>
            <a:picLocks noChangeAspect="1" noChangeArrowheads="1"/>
          </p:cNvPicPr>
          <p:nvPr/>
        </p:nvPicPr>
        <p:blipFill>
          <a:blip r:embed="rId3" cstate="print"/>
          <a:srcRect t="1587"/>
          <a:stretch>
            <a:fillRect/>
          </a:stretch>
        </p:blipFill>
        <p:spPr bwMode="auto">
          <a:xfrm>
            <a:off x="251520" y="1124744"/>
            <a:ext cx="4536504" cy="446449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7174" name="Picture 6" descr="C:\Users\Татьяна\Desktop\cliparti1_confused-clipart_06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077072"/>
            <a:ext cx="1193800" cy="1671637"/>
          </a:xfrm>
          <a:prstGeom prst="rect">
            <a:avLst/>
          </a:prstGeom>
          <a:noFill/>
        </p:spPr>
      </p:pic>
      <p:pic>
        <p:nvPicPr>
          <p:cNvPr id="7175" name="Picture 7" descr="C:\Users\Татьяна\Desktop\лыжи\505_1.sr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9" y="2996952"/>
            <a:ext cx="3846464" cy="338437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Конькобежный вид спорта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6" name="Picture 4" descr="C:\Users\Татьяна\Desktop\cliparti1_confused-clipart_06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5100" y="2592388"/>
            <a:ext cx="1728806" cy="2420788"/>
          </a:xfrm>
          <a:prstGeom prst="rect">
            <a:avLst/>
          </a:prstGeom>
          <a:noFill/>
        </p:spPr>
      </p:pic>
      <p:pic>
        <p:nvPicPr>
          <p:cNvPr id="8195" name="Picture 3" descr="C:\Users\Татьяна\Desktop\лыжи\kE580fqlAN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138976"/>
            <a:ext cx="6984776" cy="523858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Фигурное катание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20" name="Picture 4" descr="C:\Users\Татьяна\Desktop\cliparti1_confused-clipart_06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348880"/>
            <a:ext cx="1893044" cy="2650764"/>
          </a:xfrm>
          <a:prstGeom prst="rect">
            <a:avLst/>
          </a:prstGeom>
          <a:noFill/>
        </p:spPr>
      </p:pic>
      <p:pic>
        <p:nvPicPr>
          <p:cNvPr id="9219" name="Picture 3" descr="C:\Users\Татьяна\Desktop\лыжи\ф 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268760"/>
            <a:ext cx="7953562" cy="530496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Татьяна\Desktop\600_Background_wi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Хоккей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4" name="Picture 4" descr="C:\Users\Татьяна\Desktop\cliparti1_confused-clipart_06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204864"/>
            <a:ext cx="1780231" cy="2492796"/>
          </a:xfrm>
          <a:prstGeom prst="rect">
            <a:avLst/>
          </a:prstGeom>
          <a:noFill/>
        </p:spPr>
      </p:pic>
      <p:pic>
        <p:nvPicPr>
          <p:cNvPr id="10243" name="Picture 3" descr="C:\Users\Татьяна\Desktop\лыжи\хо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082988"/>
            <a:ext cx="6336704" cy="5449275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38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Интегрированная образовательная деятельность  для детей среднего  дошкольного возраста.</vt:lpstr>
      <vt:lpstr>Лыжный вид спорта</vt:lpstr>
      <vt:lpstr>Бег на лыжах</vt:lpstr>
      <vt:lpstr>Горнолыжный вид спорта</vt:lpstr>
      <vt:lpstr>Биатлон</vt:lpstr>
      <vt:lpstr>Коньки</vt:lpstr>
      <vt:lpstr>Конькобежный вид спорта</vt:lpstr>
      <vt:lpstr>Фигурное катание</vt:lpstr>
      <vt:lpstr>Хоккей</vt:lpstr>
      <vt:lpstr>Сани</vt:lpstr>
      <vt:lpstr>Санный вид спорта</vt:lpstr>
      <vt:lpstr>Награды</vt:lpstr>
      <vt:lpstr>Молодцы!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Интегрированная образовательная деятельность  для детей среднего  дошкольного возраста.</dc:title>
  <dc:creator>Татьяна</dc:creator>
  <cp:lastModifiedBy>Татьяна</cp:lastModifiedBy>
  <cp:revision>13</cp:revision>
  <dcterms:created xsi:type="dcterms:W3CDTF">2016-04-03T07:45:11Z</dcterms:created>
  <dcterms:modified xsi:type="dcterms:W3CDTF">2016-04-03T09:42:03Z</dcterms:modified>
</cp:coreProperties>
</file>