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9" r:id="rId6"/>
    <p:sldId id="262" r:id="rId7"/>
    <p:sldId id="263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0086812_46-phonoteka_org-p-fon-dlya-prezentatsii-po-pravam-rebenka-49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</a:t>
            </a:r>
            <a:r>
              <a:rPr lang="ru-RU" b="1" dirty="0" smtClean="0"/>
              <a:t>абота </a:t>
            </a:r>
            <a:r>
              <a:rPr lang="ru-RU" b="1" dirty="0" smtClean="0"/>
              <a:t>с родителями по патриотическому </a:t>
            </a:r>
            <a:r>
              <a:rPr lang="ru-RU" b="1" dirty="0" smtClean="0"/>
              <a:t>воспитанию.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Павлова Н.А.,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МДОАУ ДС «Тополек»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619605923_25-phonoteka_org-p-fon-dlya-prezentatsii-po-patrioticheskomu-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222103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1071538" y="-218152"/>
            <a:ext cx="778674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результате взаимодействия ДОУ и семьи по патриотическому воспитанию дошкольников: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возрастет активность родителей по подготовке и проведению совместных мероприятий в ДОУ, </a:t>
            </a:r>
          </a:p>
          <a:p>
            <a:pPr marL="457200" algn="just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увеличится посещаемость родителями проводимых в детском саду мероприятий;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установится благоприятная эмоциональная атмосфера взаимопонимания и доверительных отношений между всеми участниками педагогического процесса;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обогатятся педагогические знания родителей по проблеме патриотического воспитания;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изменится позиция родителей, теперь они не зрители и наблюдатели, а активные участники жизни детского сада.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0086812_46-phonoteka_org-p-fon-dlya-prezentatsii-po-pravam-rebenka-49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500042"/>
            <a:ext cx="800105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современных условиях проблема патриотического воспитания детей становится одной из самых актуальных.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проблемы заключается в том, что современные дети мало знают о родном городе, стране, особенностях народных традиций, часто равнодушны к близким людям, в том числе к товарищам по группе, редко сострадают чужому горю.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настоящее время задачи патриотического воспитания ориентированы на семью. Семья — источник и звено передачи ребенку социально-исторического опыта.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решение этих задач возможно лишь во взаимодействии с семьей.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современным подходам взаимодействия ДОУ и семьи относятся отношение к родителям, как партнерам и вовлечение их в жизнь детского сада.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0086812_46-phonoteka_org-p-fon-dlya-prezentatsii-po-pravam-rebenka-49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1571612"/>
            <a:ext cx="67866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Освещая проблему организации работы с семьями по патриотическому воспитанию детей, исследователи рекомендуют вариативно использовать традиционные и нетрадиционные формы сотрудничества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619605923_25-phonoteka_org-p-fon-dlya-prezentatsii-po-patrioticheskomu-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22103" cy="6858000"/>
          </a:xfrm>
        </p:spPr>
      </p:pic>
      <p:sp>
        <p:nvSpPr>
          <p:cNvPr id="4" name="TextBox 3"/>
          <p:cNvSpPr txBox="1"/>
          <p:nvPr/>
        </p:nvSpPr>
        <p:spPr>
          <a:xfrm>
            <a:off x="1643042" y="500042"/>
            <a:ext cx="71438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Традиционные и нетрадиционные формы работы с родителями: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 («Семейные традиции»);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консультации в родительских уголках («Как рассказывать ребенку о Дне Победы»);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совместная деятельность детей и родителей (изготовление поделок);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поисковая деятельность: подбор познавательных статей из истории города, экскурсии с фотокамерой, видеосъемкой;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 с детьми и родителями («Что означает слово – патриот»);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практикумы, проекты («Родной свой край люби и знай», «Знакомим детей с природой родного края», «Этот День Победы!»), мастер-класс («Изготовление народных, обрядовых кукол»);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619605923_25-phonoteka_org-p-fon-dlya-prezentatsii-po-patrioticheskomu-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222103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828680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Дня открытых дверей на патриотическую тему,</a:t>
            </a:r>
          </a:p>
          <a:p>
            <a:pPr marL="457200" algn="just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детские концерты к Дню пожилого человека, к Дню матери, к Дню отца,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конкурсы семейных стенных газет;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выставок поделок - «Богатыри – защитники русской земли», выставки декоративно-прикладного искусства «Мы матрешки – маленькие крошки», фотовыставок «Помощники бабушки и дедушки», «Мой край задумчивый и нежный», «Это Родина моя», «Где мы были в отпуске», «Широка страна моя родная», «Наше путешествие», «Любуюсь городом своим», «Вот - моя улица, вот - мой дом родной», «Улицы разные – старинные и важные», «Мама и я – счастливые мгновения», «Мой папа – солдат», «Лучше папы нет друга», поздравление «Никто не забыт, ничто не забыто», «Самые близкие и родные» и другие.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совместные встречи с ветеранами труда, участие в праздниках: «День города», «День матери», «Папин праздник», «День Победы»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619605923_25-phonoteka_org-p-fon-dlya-prezentatsii-po-patrioticheskomu-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222103" cy="6858000"/>
          </a:xfr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28596" y="0"/>
            <a:ext cx="8715404" cy="744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обсуждение и распространение семейного опыта («Как мы празднуем День защитника Отечества»);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музыкальная гостиная («О русских традициях и обычаях», «Песни военных лет»);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совместные детско-родительские встречи в различных формах: конкурсы, спортивные мероприятия («Мы – читающая семья!», «Мама, папа, я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Ясненская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семья»), вечер народных игр и забав («Как играли наши бабушки и дедушки»), посиделки, досуги («Устное народное творчество – кладезь народной мудрости», «Чаепитие в русских традициях»);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родительские собрания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вечера для родителей: «Вечер народных игр и забав», «Как играли наши бабушки и дедушки», «Люблю березку русскую» (вечер стихов);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праздники при участии родителей и детей: «Широкая Масленица», «Рождественские посиделки», «В русской светелке», «Посиделки у сказочницы», «В гостях у Бабушки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Загадушки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 «Сказки у русской печки», «Устное народное творчество – кладезь народной мудрости», «Чаепитие в русских традициях», приобщают детей и их родителей к </a:t>
            </a:r>
            <a:r>
              <a:rPr lang="ru-RU" sz="20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истокам народного творчества к истории народа, знакомят с его укладом жизни и народной мудрости, с русскими обрядовыми праздниками, которые были когда-то частью труда и быта русского народа;</a:t>
            </a:r>
          </a:p>
          <a:p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619605923_25-phonoteka_org-p-fon-dlya-prezentatsii-po-patrioticheskomu-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222103" cy="6858000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00298" y="714356"/>
            <a:ext cx="664370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привлечь внимание родителей к проблеме патриотического воспитания и организации полезного отдыха вместе с детьми, можно использовать такую инновационную форму работы, как организация маршрутов выходного дня («Семейный поход»), который включает в себя места, посвященные памятным и героическим событиям города, знаменитым людям. Дети не только будут получать знания о родном крае, городе в детском саду, но и активно участвовать в добывании этих знаний вместе с родителями. Данная работа поможет сформировать у дошкольников первые чувства патриотизма: гордости за свою родину, любовь к родному краю, уважение традиций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619605923_25-phonoteka_org-p-fon-dlya-prezentatsii-po-patrioticheskomu-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222103" cy="6858000"/>
          </a:xfr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285852" y="0"/>
            <a:ext cx="785814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сотрудничестве с семьей по формированию основ патриотического воспитания важную роль играют и наглядные средства педагогического просвещения, оформленные с широким использованием ИКТ: журналы и газеты, издаваемые ДОО для родителей; стенгазеты; буклеты; папки- передвижки; фотовыставки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фотостенды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памятки-рекомендации; видеофильмы; мини-библиотеки. Использование технических средств ИКТ позволило сделать наглядные материалы для родителей информационно ёмкими, зрелищными, комфортными. Использование средств ИКТ конечно же не заменяет традиционных методов и технологий работы с родителями, а является дополнительным, рациональным и удобным источником информации, наглядности, создаёт положительный эмоциональный настрой, мотивирует родителей и тем самым ускоряет процесс достижения положительных результатов в работе.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619605923_25-phonoteka_org-p-fon-dlya-prezentatsii-po-patrioticheskomu-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222103" cy="6858000"/>
          </a:xfr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43108" y="928670"/>
            <a:ext cx="700089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нравственно-патриотическом воспитании особенное значение имеет пример взрослых, близких людей, никакие знания не дадут положительного результата, если взрослый сам не будет восторгаться своей страной, своим народом, своим городом. При рождении ребенок - чистый лист, рисуй на нем, что хочешь. Вот и оставляют на этом листе свой след все, кто соприкасался с ребенком. Хорошо, если те, с кем общается маленький человек, умные, добрые, высоконравственные люди.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532</Words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Работа с родителями по патриотическому воспитанию.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и методы работы с родителями по патриотическому воспитанию дошкольников </dc:title>
  <dc:creator>Aster</dc:creator>
  <cp:lastModifiedBy>О.Н.</cp:lastModifiedBy>
  <cp:revision>10</cp:revision>
  <dcterms:created xsi:type="dcterms:W3CDTF">2022-10-26T15:39:47Z</dcterms:created>
  <dcterms:modified xsi:type="dcterms:W3CDTF">2022-10-27T03:24:22Z</dcterms:modified>
</cp:coreProperties>
</file>