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301" r:id="rId3"/>
    <p:sldId id="302" r:id="rId4"/>
    <p:sldId id="303" r:id="rId5"/>
    <p:sldId id="304" r:id="rId6"/>
    <p:sldId id="305" r:id="rId7"/>
    <p:sldId id="306" r:id="rId8"/>
    <p:sldId id="315" r:id="rId9"/>
    <p:sldId id="307" r:id="rId10"/>
    <p:sldId id="308" r:id="rId11"/>
    <p:sldId id="309" r:id="rId12"/>
    <p:sldId id="310" r:id="rId13"/>
    <p:sldId id="311" r:id="rId14"/>
    <p:sldId id="30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C8E1E-A252-4E60-997B-CD4A14C6ECA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326C-03AD-48C5-B37A-9D204F0E2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838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4942" y="2342083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Радиационная гигиена.</a:t>
            </a:r>
          </a:p>
        </p:txBody>
      </p:sp>
    </p:spTree>
    <p:extLst>
      <p:ext uri="{BB962C8B-B14F-4D97-AF65-F5344CB8AC3E}">
        <p14:creationId xmlns:p14="http://schemas.microsoft.com/office/powerpoint/2010/main" val="425110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медицинского исследования с использованием ионизирующего излучения необходимо оценить значение эффективной дозы облучения пациента.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доза – величина, используемая как мера риска возникновения отдаленных последствий облучения всего тела человека и отдельных его органов и тканей с учетом их радиочувствительности. Определение значения эффективной дозы на практике представляет значительные сложности, т. к. она не может быть непосредственно измерена и требует проведения сложных расчетов. Исходные данные для расчета эффективной дозы облучения пациентов должны включать: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технические характеристики рентгеновской аппаратуры (напряжение на аноде рентгеновской трубки, толщина и материал фильтра);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геометрические характеристики рентгенологического исследования (область исследования, размеры поля облучения, геометрия облучения);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дозиметрические характеристики рентгенологического исследования (радиационный выход рентгеновского излучателя и экспозиция (количество электричества) или значение произведения дозы на площадь (ПДП), измеренное с помощью проходной ионизационной камеры).</a:t>
            </a:r>
          </a:p>
        </p:txBody>
      </p:sp>
    </p:spTree>
    <p:extLst>
      <p:ext uri="{BB962C8B-B14F-4D97-AF65-F5344CB8AC3E}">
        <p14:creationId xmlns:p14="http://schemas.microsoft.com/office/powerpoint/2010/main" val="404503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эффективной дозы облучения пациентов при рентгенологических исследованиях общего назначения (рентгенография, рентгеноскопия) основано на использовании одной из двух измеряемых на практике величин: ПДП 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сГр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кв. см) или радиационного выхода рентгеновского излучателя 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мГр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кв. м/(мА x с)).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расчета эффективной дозы необходима следующая дополнительная информация, характеризующая: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 рентгеновского излучения во время проведения рентгенологической процедуры: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значение анодного напряжения на рентгеновской трубке,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толщину и материал общего фильтра (в настоящих МУ принято значение общего фильтра рентгеновского излучения, эквивалентное 3-5 мм А1);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значение количества электричества, мА x с;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проведения рентгенологической процедуры: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область исследования (легкие, череп и т.п.);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проекцию (переднее – задняя, заднее – передняя, боковая);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размеры поля излучения (ширина и высота поля излучения на приемнике изображения), см x см;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фокусное расстояние (расстояние от фокуса рентгеновской трубки до приемника изображения (РИП)), см;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возраст: 0-0,5 года; 0,5-3 года, 3-8 лет, 8-13 лет, 13-19 лет, старше 19 лет.</a:t>
            </a:r>
          </a:p>
        </p:txBody>
      </p:sp>
    </p:spTree>
    <p:extLst>
      <p:ext uri="{BB962C8B-B14F-4D97-AF65-F5344CB8AC3E}">
        <p14:creationId xmlns:p14="http://schemas.microsoft.com/office/powerpoint/2010/main" val="372670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6838" y="260648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эффективной дозы облучения пациентов на основе результатов измерения произведения дозы на площадь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ПДП при проведении рентгенологического исследования определяется по результатам измерений дозиметрами, использующими в качестве детектора проходную ионизационную камеру, устанавливаемую на выходе излучения из рентгеновской трубки. Измеритель произведения дозы на площадь работает в режиме реального времени, поэтому его показания отражают временные изменения в параметрах генерирования рентгеновского излучения, что обеспечивает достоверность результатов измерений и позволяет контролировать стабильность параметров рентгеновского аппарата в период его эксплуатации. В связи с этим, метод оценки эффективных доз облучения пациентов с помощью показаний проходной камеры является приоритетным.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62628"/>
            <a:ext cx="2880320" cy="191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89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9798" y="332656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измерителей произведения дозы на площадь обязательно при проведении рентгенологических медицинских исследований общего назначения методом рентгеноскопии.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эффективной дозы E облучения пациента данного возраста при проведении рентгенологического исследования определяется с помощью выражения: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= Ф x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Kd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мкЗв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 – измеренная величина произведения дозы на площадь,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сГр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кв. см;</a:t>
            </a:r>
          </a:p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Kd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коэффициент перехода от значения ПДП к эффективной дозе у пациента данного возраста с учетом вида проведенного рентгенологического исследования, проекции, размеров поля, фокусного  расстояния и анодного напряжения на рентгеновской трубке,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мкЗв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сГр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кв. см).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649" y="4098016"/>
            <a:ext cx="2168464" cy="217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18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513" y="1196752"/>
            <a:ext cx="740901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</a:t>
            </a:r>
          </a:p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внимание.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54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Радиационная гигиена – это отрасль гигиены, изучающая источники, уровни и последствия воздействия ионизирующих излучений на человека с целью разработки и обоснования нормативов, мер профилактики и защиты от повреждающего воздействия этих излучений. Направления исследований в радиационной гигиене: дозиметрическое, радиобиологическое, теоретическое и санитарно-законодательное.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183" y="2420888"/>
            <a:ext cx="538162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59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на организм человека ионизирующего излучения выражается 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стохостических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(злокачественные опухоли, лейкозы, наследственные болезни) и детерминированных (лучевая болезнь, лучевой дерматит, лучевая катаракта, лучевое бесплодие, аномалии развития плода) эффектах.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785" y="2060848"/>
            <a:ext cx="5214453" cy="400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66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32161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этим, меры по профилактике воздействия ионизирующего излучения на здоровье, знание его гигиенического нормирования имеет огромное значение для предупреждения неблагоприятного влияния на здоровье населения.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76350"/>
            <a:ext cx="7393712" cy="3570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150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576" y="476672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оценки воздействия на среду обитания и здоровье человека используются дозовые характеристики: поглощенная, эквивалентная и эффективная.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Поглощенная доза ионизирующего излучения – это такая доза, которая отражает поглощенную энергию излучения в единице массы облучаемого вещества. Единицей измерения поглощенной дозы является Грей (Гр), при этом = 0,01 Гр. = 0,01 Дж/кг = 1 рад.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виды ионизирующего излучения имеют не одинаковую биологическую активность из-за физических характеристик в виде способности ионизировать среду и радиочувствительности поражаемых тканей.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Эквивалентная доза – это произведение поглощенной дозы данного вида излучения на коэффициент качества (WR), который показывает способность данного вида излучения вызывать ионизацию. Единицей измерения эквивалентной дозы является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зиверт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(Зв), при этом 1 Зв = 100 бэр.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доза – это сумма произведений эквивалентных доз в органе или ткани на соответствующие тканевые весовые множители (WT), учитывающие радиочувствительность разных органов и тканей. Единицей измерения эффективной дозы является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зиверт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(Зв).</a:t>
            </a:r>
          </a:p>
        </p:txBody>
      </p:sp>
    </p:spTree>
    <p:extLst>
      <p:ext uri="{BB962C8B-B14F-4D97-AF65-F5344CB8AC3E}">
        <p14:creationId xmlns:p14="http://schemas.microsoft.com/office/powerpoint/2010/main" val="149063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обеспечения радиационной безопасности при нормальной эксплуатации источников излучения необходимо руководствоваться следующими основными принципами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Tx/>
              <a:buChar char="-"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непревышение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допустимых пределов индивидуальных доз облучения граждан от всех источников излучения (принцип нормирования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ctr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видов деятельности по использованию источников излучения, при которых полученная для человека и общества польза не превышает риск возможного вреда, причиненного дополнительным облучением (принцип обоснования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ctr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поддержание на возможно низком и достижимом уровне с учетом экономических и социальных факторов индивидуальных доз облучения и числа облучаемых лиц при использовании любого источника излучения (принцип оптимизации).</a:t>
            </a:r>
          </a:p>
        </p:txBody>
      </p:sp>
    </p:spTree>
    <p:extLst>
      <p:ext uri="{BB962C8B-B14F-4D97-AF65-F5344CB8AC3E}">
        <p14:creationId xmlns:p14="http://schemas.microsoft.com/office/powerpoint/2010/main" val="194690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Радиационная безопасность лиц, подвергающихся медицинским рентгенорадиологическим процедурам (диагностическим, лечебным, профилактическим, исследовательским), должна быть обеспечена путем обоснования проведения таких процедур и оптимизации радиационной защиты.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Усредненная величина коэффициента риска, используемая для установления пределов доз персонала и населения, принята равной 0,05 Зв-1.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нормальной эксплуатации источников ионизирующего излучения пределы доз облучения в течение года устанавливаются исходя из следующих значений индивидуального пожизненного риска: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персонала – 1,0×10-3;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населения – 5,0×10-5.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пренебрежимо малого риска составляет 10-6.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05064"/>
            <a:ext cx="2902479" cy="2230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25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Радиационная защита лиц, проходящих диагностические рентгенорадиологические исследования, должна быть оптимизирована следующими средствами: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использованием надлежащего оборудования и методик, при которых пациент получает наименьшую дозу, необходимую для получения изображения или другой диагностической информации надлежащего качества;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использованием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референтных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диагностических уровней (РДУ) дозы для отдельных видов исследований;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измерением или вычислением дозы, получаемой пациентами;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обеспечением качества исследований.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66985"/>
            <a:ext cx="2965900" cy="282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15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Облучение медицинское - облучение ионизирующим излучением, которому подвергаются: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пациенты при прохождении ими диагностических или терапевтических медицинских процедур;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лица (за исключением медицинского персонала), которые сознательно и добровольно помогают в уходе за пациентами в больнице или дома;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лица, проходящие медицинские обследования в связи с профессиональной деятельностью или в рамках медико-юридических процедур;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лица, участвующие в медицинских профилактических обследованиях и медико-биологических исследованиях.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16" y="4315439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11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3173</TotalTime>
  <Words>1155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Georgia</vt:lpstr>
      <vt:lpstr>Times New Roman</vt:lpstr>
      <vt:lpstr>Wingdings</vt:lpstr>
      <vt:lpstr>Wingdings 2</vt:lpstr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User</cp:lastModifiedBy>
  <cp:revision>269</cp:revision>
  <dcterms:created xsi:type="dcterms:W3CDTF">2021-10-19T12:11:05Z</dcterms:created>
  <dcterms:modified xsi:type="dcterms:W3CDTF">2022-11-20T10:24:33Z</dcterms:modified>
</cp:coreProperties>
</file>