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  <p:sldId id="269" r:id="rId14"/>
    <p:sldId id="270" r:id="rId15"/>
    <p:sldId id="268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DFB32F-744C-4951-B7C1-307CE1CBE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3C7213-3344-4E46-852C-80808F3FE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F7EA8F-B5FF-48CE-9336-77FDEC9EB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75A086-EC0E-4AB7-8550-17BF0A57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9541F0-468F-4A3C-9D29-67AC9CB01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6F358-1EB0-42C5-9103-417F2FA7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F9F27F-C81D-489C-ADAC-F5776F568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E2ECB4-2588-4EAE-8BAD-8C2D791DF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2EB47E-2823-4D63-AB99-7C963662E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1F6871-EA78-4D23-B211-85C1FFDC9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1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D2C779C-49EA-4F68-B506-C7BCFF8967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E413895-C843-4237-90BB-6853DA699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2E1124-93E4-421E-8605-044DF2E76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3A66D-D006-4E4C-BF7A-F7F2503F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4CFE93-9025-4FF5-B789-CD2E637EB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15F8B5-184F-4717-B37F-4708233B5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52ABD2-8E6A-480F-970A-BCF2A819A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3C040E-EFEE-41B6-A1BB-EC55E7661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551C01-29E2-4897-855A-5A94D2ECE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B81C81-D687-45C8-B1B6-FBC5C5A12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05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C2A70-0EB3-4F0A-B9E7-F1CB9F79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48D2CE-EF06-427A-BD0A-2B8F9264F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909544-AE7C-4392-88E8-6E05D18E8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3CAFC1-623A-4559-8A51-847B57B7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1A39BD-9883-40E4-8AAF-D9F11F2A4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0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738835-61DD-4F7F-B633-ED21B6D39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214635-0660-4BA7-8648-D7C36883B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39DE9B-AD2C-4525-BD64-AE5F3A26D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BC083E-2718-432F-B726-D78B7E797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8A3E35-C751-468C-831D-C9738B6F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76EABA-44AE-4F19-85F3-E211DD5C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A64D7-3BAC-4D79-A30E-A3BE88AA3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85CCDD-7F0E-4324-9ABE-37CF00FB8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B1757C-0EAA-4505-B6AB-1F9964DD1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82224F-5151-43B0-9326-58686BA52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C176F0-F5C8-4732-BFF1-25E845BBB8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B4F3418-091E-4A02-98D5-CD069117E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DC63837-25C7-4279-BCF5-9E7EF0380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C716E6-EEA5-4D62-9A54-D7D852CE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6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DF31F-D3DE-40B1-945C-FDD8CDA4B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BAB874E-C503-483A-B8C7-04A04986D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CC5B93D-578C-4B70-BE01-456E89C26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7D95E58-67DB-4B80-B385-90667486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4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CE5F1B-0E6F-4121-B61C-58B9E41E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B263F0C-0D37-4339-BF00-288DE5DD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5086E0-2BB3-4D86-A2E8-C7144A9C8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522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76914-64DD-4965-8216-606E307D7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CEF4C7-E39D-47C1-BA8E-E3C015467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84A893-16FB-4A83-B24E-565A865182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672363-0536-4886-9CEE-6530126C4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90503E-DFA7-47D4-866D-7D2C7F916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22D4FA-B8AB-4A6A-9021-DAFE191F8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4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38C3B-6E63-4DAE-A490-EC0F5B37F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7E28C2-D70C-4082-AF94-F3E76DFA21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66136D-3EAB-413D-A81C-44BA3F463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6B9DB4-64CC-4DB4-BB89-4DCEA74B1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04F1B4-5700-4765-A373-E1C27D04C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3BBDF8-18A2-4F6D-B3BC-86CCF307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4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042B70-0B5C-4626-B4F1-F9729E6D0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5935E7-45EA-47B7-8DAE-C8AD7347B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A8E93B-C553-412E-AA31-F6E162B045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FDA03-F8F7-41E1-B606-46057B3D164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B1B144-6EA9-4657-A111-01106466D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40FA18-D19B-4F13-BFD7-12EA086D0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5470C-A019-487B-949E-4AE7B730E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0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7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AE07CC-95F5-42BA-861F-DF7EFE27D65A}"/>
              </a:ext>
            </a:extLst>
          </p:cNvPr>
          <p:cNvSpPr txBox="1"/>
          <p:nvPr/>
        </p:nvSpPr>
        <p:spPr>
          <a:xfrm>
            <a:off x="3284555" y="2254927"/>
            <a:ext cx="78209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Массаж и самомассаж </a:t>
            </a:r>
          </a:p>
          <a:p>
            <a:pPr algn="ctr"/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как средство коррекции поведения детей с ЗПР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20F0C2-1BB3-4299-9281-FCF7818A0E99}"/>
              </a:ext>
            </a:extLst>
          </p:cNvPr>
          <p:cNvSpPr txBox="1"/>
          <p:nvPr/>
        </p:nvSpPr>
        <p:spPr>
          <a:xfrm>
            <a:off x="7705817" y="4993419"/>
            <a:ext cx="3809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Выполнил: учитель-логопед высшей </a:t>
            </a:r>
          </a:p>
          <a:p>
            <a:r>
              <a:rPr lang="ru-RU" dirty="0"/>
              <a:t>квалификационной категории</a:t>
            </a:r>
          </a:p>
          <a:p>
            <a:r>
              <a:rPr lang="ru-RU" dirty="0"/>
              <a:t>МДОУ «Детский сад № 70»</a:t>
            </a:r>
          </a:p>
          <a:p>
            <a:r>
              <a:rPr lang="ru-RU" dirty="0"/>
              <a:t> </a:t>
            </a:r>
            <a:r>
              <a:rPr lang="ru-RU" dirty="0" err="1"/>
              <a:t>Мусагалиева</a:t>
            </a:r>
            <a:r>
              <a:rPr lang="ru-RU" dirty="0"/>
              <a:t> Татьяна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3342558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D124E75-6559-4302-A605-BC9339F78B6C}"/>
              </a:ext>
            </a:extLst>
          </p:cNvPr>
          <p:cNvSpPr/>
          <p:nvPr/>
        </p:nvSpPr>
        <p:spPr>
          <a:xfrm>
            <a:off x="3145653" y="1310880"/>
            <a:ext cx="8750423" cy="526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Су-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массаж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Су-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массаж обладает высокой эффективностью, полной безопасностью, универсальностью и простотой. Его основой является традиционная акупунктура, которая является лучшей системой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самооздоровления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Шарик «Су-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 виду симпатичный шарик с острыми шипами, но, удивительно, сколько пользы он может принести. Легкий и гигиеничный, простой в обращении и доступный в любой момент. Попробуйте покатать его между                  ладонями – тут же ощутите прилив тепла и легкое покалывание. Его остроконечные выступы воздействуют на биологические активные точки, неизменно вызывая улучшение самочувствия, снимая стресс, усталость,  повышая тонус  организма.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Упражнения с пружинным массажером очень полезны                                                            для детей с ОВЗ. Массаж пальцев рук развивает мануальные                                                                                 способности  мелкой моторики, способствует развитию                                                       познавательной, эмоционально-волевой сфер ребенка                                                                                                 и концентрирует  внимание у дошкольников.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323EFC-2D26-40DF-95EF-92FE34DD59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4575" y="4612745"/>
            <a:ext cx="2260957" cy="186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68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7213508-F6AE-4EE3-94A2-701B72B007A7}"/>
              </a:ext>
            </a:extLst>
          </p:cNvPr>
          <p:cNvSpPr/>
          <p:nvPr/>
        </p:nvSpPr>
        <p:spPr>
          <a:xfrm>
            <a:off x="3190043" y="1437245"/>
            <a:ext cx="7915922" cy="415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На ладони находится множество биологически активных точек, поэтому массаж специальным шариком является действенным способом их стимуляции.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Перебирать мячик пальчиками;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Сжимать мячик пальчиками;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Крутить мячик пальчиками;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Сжимать мячик в руках;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Подбрасывать и ловить мячик;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Перекидывать мячик из одной руки в другую;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Катать мячик в ладонях по кругу;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Катать мячик от кончиков пальцев к запястью.</a:t>
            </a:r>
            <a:endParaRPr lang="ru-RU" i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96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950A8CA-A3D2-4D80-AD95-541281DCCF5A}"/>
              </a:ext>
            </a:extLst>
          </p:cNvPr>
          <p:cNvSpPr/>
          <p:nvPr/>
        </p:nvSpPr>
        <p:spPr>
          <a:xfrm>
            <a:off x="3332085" y="1414578"/>
            <a:ext cx="7843232" cy="155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Массаж эластичным кольцом так же помогает стимулировать работу внутренних органов, передавать импульсы к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коре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головного мозга. Пружинные кольца ребенок надевает на пальчики, массируя каждый палец до появления тепла, при этом проговаривая определенные слова (дети сопровождают действия с колечком стихотворными текстами).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9C4F71-4381-43EF-BCAB-7F3A84FBA7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0978" y="3187127"/>
            <a:ext cx="5681709" cy="329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21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386D88B-BB76-41E1-AEF4-F879EED34BE1}"/>
              </a:ext>
            </a:extLst>
          </p:cNvPr>
          <p:cNvSpPr/>
          <p:nvPr/>
        </p:nvSpPr>
        <p:spPr>
          <a:xfrm>
            <a:off x="3358718" y="1415657"/>
            <a:ext cx="7551938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E837EA-4C24-4E63-B907-BAB3875C7B63}"/>
              </a:ext>
            </a:extLst>
          </p:cNvPr>
          <p:cNvSpPr/>
          <p:nvPr/>
        </p:nvSpPr>
        <p:spPr>
          <a:xfrm>
            <a:off x="3261062" y="1415657"/>
            <a:ext cx="7401017" cy="5138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игрового самомассажа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Хлопковый самомассаж – все части тела с головы до ног массируются ритмичными хлопками в такт стихотворному тексту.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Точечный (по А. Уманской) – массируются биологические активные точки лёгкими надавливаниями.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Самомассажи стоп, кистей рук, ушных раковин, живота, грудной области, шеи, головы, лица – выполняется лёгкими поглаживающими, растирающими, похлопывающими и защипывающими движениями.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Парный – дети поочерёдно в парах или в подгруппе массируют друг другу спину, как в произвольной, так и в стихотворной форме.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массажными мячиками – все части тела массируются прямыми и круговыми движениями.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Песочный – с помощью песка массируются кисти рук, запястья, предплечья. Песок как природный материал даёт заряд положительной энергией.</a:t>
            </a:r>
            <a:endParaRPr lang="ru-RU" i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82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32FD9D-0C37-44B8-BCC0-147F9D82D929}"/>
              </a:ext>
            </a:extLst>
          </p:cNvPr>
          <p:cNvSpPr/>
          <p:nvPr/>
        </p:nvSpPr>
        <p:spPr>
          <a:xfrm>
            <a:off x="3207798" y="1430660"/>
            <a:ext cx="8075720" cy="4443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пробковыми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массажёрами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массируются стопы, кисти рук, спина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массажёрами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пластиковых крышек, нанизанных на верёвку или нашитых на клеёнчатую дорожку.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Бумажный – руки и ноги массируются шариками разного диаметра из жёсткой мятой бумаги.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Карандашный – руки и ноги массируют ребристым карандашом, катая его вверх – вниз и наоборот. Используется также в парном массаже спины.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Рукавичкой – части тела массируют рукавичкой из жёсткой махровой ткани или шерстяных ниток.</a:t>
            </a: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Игровой самомассаж с ковриком «Травка».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Очень много упражнений проводится с использованием нетрадиционных материалов. Используются упражнения: катание грецкого ореха, прищепки, бигуди и т.д. Можно использовать аппликаторы Ляпко, Кузнецова.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763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4288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8E0A535-4E56-4758-A532-72797421EC24}"/>
              </a:ext>
            </a:extLst>
          </p:cNvPr>
          <p:cNvSpPr/>
          <p:nvPr/>
        </p:nvSpPr>
        <p:spPr>
          <a:xfrm>
            <a:off x="2914834" y="1312375"/>
            <a:ext cx="8723790" cy="5360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выполнения самомассажа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упражнения выполняются по направлению к лимфоузлам: от кончиков пальцев к запястью и от кисти к локтю. После каждого упражнения проводится расслабление: поглаживание или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стряхивание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Выполняется самомассаж только чистыми, сухими теплыми руками, с коротко остриженными ногтями. Противопоказания: лихорадочные состояния, воспалительные процессы, конъюнктивиты, заболевания кожных покровов и головы, увеличенные лимфоузлы.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Игровой самомассаж может проводиться индивидуально и с группой детей: на занятиях, в повседневной деятельности, и использоваться многократно в течение дня - в различных режимных моментах.</a:t>
            </a:r>
          </a:p>
          <a:p>
            <a:pPr marL="285750" indent="-285750" algn="just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Самомассаж, может быть включен в непосредственно образовательную деятельность по коррекции речи.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Важно отметить, что все виды самомассажа проводятся с учётом психоэмоционального состояния детей, поскольку отрицательные эмоции и плохое настроение могут вызвать нежелательный эффект и дискомфорт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809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21AFB5-A9F2-44CB-AFF0-0B2A49C44260}"/>
              </a:ext>
            </a:extLst>
          </p:cNvPr>
          <p:cNvSpPr/>
          <p:nvPr/>
        </p:nvSpPr>
        <p:spPr>
          <a:xfrm>
            <a:off x="3456373" y="2044058"/>
            <a:ext cx="74986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Османова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Гурия Игровой логопедический массаж и самомассаж при коррекции речевых нарушений / Гурия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Османова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М.: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Каро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2020. - 317 c.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Красикова И. С. Детский массаж. Массаж и гимнастика для детей от трёх до семи лет.- СПб.: Корона принт, 2003- 336с.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и коррекция задержки психического развития у детей: Пособие для учителей и специалистов коррекционно-развивающего обучения. / Под ред. С. Г. Шевченко. М. 2001.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https://www.1urok.ru/categories/20/articles/27395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005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9879EF-0FD5-4613-AB9C-F8978541C0B8}"/>
              </a:ext>
            </a:extLst>
          </p:cNvPr>
          <p:cNvSpPr txBox="1"/>
          <p:nvPr/>
        </p:nvSpPr>
        <p:spPr>
          <a:xfrm>
            <a:off x="4935985" y="2721114"/>
            <a:ext cx="51475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4163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484AC6-1C4E-4BD9-A5F9-DE6657A31B7C}"/>
              </a:ext>
            </a:extLst>
          </p:cNvPr>
          <p:cNvSpPr txBox="1"/>
          <p:nvPr/>
        </p:nvSpPr>
        <p:spPr>
          <a:xfrm>
            <a:off x="2958725" y="1408464"/>
            <a:ext cx="866698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    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психического развития (ЗПР) – это нарушение нормального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темпа психического развития. </a:t>
            </a:r>
          </a:p>
          <a:p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Термин «задержка» </a:t>
            </a:r>
            <a:r>
              <a:rPr lang="ru-RU" sz="2000" b="1" i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подчеркивает временный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нарушения, 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уровень психофизического развития в целом может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соответствовать  возрасту ребенка.</a:t>
            </a:r>
          </a:p>
          <a:p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исследования у детей с ЗПР  указывают на то, 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у них недостаточно сформированы такие психические функции,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как: мышление, внимание, восприятие, память, речь. 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      </a:t>
            </a:r>
          </a:p>
          <a:p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79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D96575-5AAE-4EFE-A9E3-80D65EFDC2D3}"/>
              </a:ext>
            </a:extLst>
          </p:cNvPr>
          <p:cNvSpPr/>
          <p:nvPr/>
        </p:nvSpPr>
        <p:spPr>
          <a:xfrm>
            <a:off x="4042299" y="166227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3D7150-FF22-4FCC-BDC9-C99CEDF06BB8}"/>
              </a:ext>
            </a:extLst>
          </p:cNvPr>
          <p:cNvSpPr/>
          <p:nvPr/>
        </p:nvSpPr>
        <p:spPr>
          <a:xfrm>
            <a:off x="3221114" y="1161469"/>
            <a:ext cx="83553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дать обобщенную характеристику детей с задержкой психического развития:</a:t>
            </a:r>
          </a:p>
          <a:p>
            <a:pPr algn="just">
              <a:spcAft>
                <a:spcPts val="0"/>
              </a:spcAft>
            </a:pPr>
            <a:endParaRPr lang="ru-RU" sz="16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поведение этих детей соответствует более младшему возрасту (менее активны, безынициативны, у них слабо выражены познавательные интересы);</a:t>
            </a:r>
            <a:endParaRPr lang="ru-RU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значительно отстают они и по сформированности регуляции и        саморегуляции поведения, в результате чего не могут хотя бы относительно долго сосредоточиться на каком-либо одном занятии;</a:t>
            </a:r>
            <a:endParaRPr lang="ru-RU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отставание детей в речевом развитии проявляется в недоразвитии всех компонентов речи, а также в низкой речевой активности;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отмечается недоразвитие эмоционально-волевой сферы, которое проявляется в примитивности эмоций и их неустойчивости: дети легко переходят от смеха к слезам и наоборот.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Незначительный повод может вызвать эмоциональное возбуждение и даже резкую аффективную реакцию, неадекватную ситуации. Такой ребенок то проявляет доброжелательность по отношению к другим, то вдруг становится злым и агрессивным. Нередко у дошкольников с задержкой психического развития отмечается состояние беспокойства, тревожность.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endParaRPr lang="ru-RU" sz="16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9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432" y="62144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6E158F0-F4C1-4FCF-926B-E2BEF595F46B}"/>
              </a:ext>
            </a:extLst>
          </p:cNvPr>
          <p:cNvSpPr/>
          <p:nvPr/>
        </p:nvSpPr>
        <p:spPr>
          <a:xfrm>
            <a:off x="3266981" y="1694248"/>
            <a:ext cx="79100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При совместном лечении невролога, психиатра, занятиях психолога, дефектолога, логопеда, помощи со стороны родителей малыша, преодолеть задержку в развитии возможно. Главное, начать занятия своевременно.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Очень важным разделом в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педагогической работе с детьми с ОВЗ  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использование 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массажа и  самомассажа,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оказывающего тонизирующее действие на центральную нервную систему, улучшающего функции рецепторов, проводящих путей.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систематическое применение имеет целенаправленное и эффективное воздействие на речевое развитие, эмоционально-волевую сферу  и на здоровье детей в целом.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023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092B3C3-7F83-4C25-AE15-336B4B355C66}"/>
              </a:ext>
            </a:extLst>
          </p:cNvPr>
          <p:cNvSpPr/>
          <p:nvPr/>
        </p:nvSpPr>
        <p:spPr>
          <a:xfrm>
            <a:off x="3056877" y="1516722"/>
            <a:ext cx="76140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Игра является ведущим видом деятельности в дошкольном возрасте. А все виды самомассажа проводятся только в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форме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вызывают у дошкольников положительные эмоции, приучают к дисциплине и самоконтролю. 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Даже гиперактивные дети при проведении игрового самомассажа способны сосредоточиться на выполнении упражнений и гораздо меньше отвлекаются. А потому при правильном, грамотном руководстве со стороны педагога, самомассаж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через игру способен творить чудеса. 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4BD283-06F8-4560-BB27-27210DCDEE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106" y="3688176"/>
            <a:ext cx="4554244" cy="263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2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4ADEF67-427D-443B-90DC-3870B4B1A387}"/>
              </a:ext>
            </a:extLst>
          </p:cNvPr>
          <p:cNvSpPr/>
          <p:nvPr/>
        </p:nvSpPr>
        <p:spPr>
          <a:xfrm>
            <a:off x="3119021" y="1521215"/>
            <a:ext cx="7915922" cy="246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На первом этапе упражнения показывает логопед, дети при этом копируют их. Затем он выполняет их вместе с детьми. После этого дети выполняют самомассаж самостоятельно, по инструкции педагога.</a:t>
            </a:r>
          </a:p>
          <a:p>
            <a:pPr algn="just"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Самомассаж лучше сопровождать стихами. Одним из главных условий проведения самомассажа является следующее правило: во время выполнения движений у ребенка не должно быть ощущений дискомфорта, все движения самомассажа должны приносить ребенку только удовольствие, радость и хорошее настроение. 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FF4129-C45D-4F33-B4D8-AB657AD462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8062" y="4099522"/>
            <a:ext cx="3346881" cy="251016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00F0B5-BDF4-4905-9002-A3547E0C02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2597" y="4101678"/>
            <a:ext cx="3487447" cy="25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75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D5FEF5D-110D-40C6-A801-638658303ACC}"/>
              </a:ext>
            </a:extLst>
          </p:cNvPr>
          <p:cNvSpPr/>
          <p:nvPr/>
        </p:nvSpPr>
        <p:spPr>
          <a:xfrm>
            <a:off x="3048000" y="1201596"/>
            <a:ext cx="7605204" cy="4158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Для обучения детей приемам самомассажа необходимо придерживаться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определенных принципов построения работы с детьми с ОВЗ: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игровая мотивация;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 простого к сложному;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учет индивидуального темпа детей;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задания разного уровня сложности;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подражанию;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образцу;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речевой инструкции;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аутокомандам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(проговаривание ребенком своих действий, помогая речевыми командами).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24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38AE6E-6C99-4BD8-8998-30BBD5F673B1}"/>
              </a:ext>
            </a:extLst>
          </p:cNvPr>
          <p:cNvSpPr txBox="1"/>
          <p:nvPr/>
        </p:nvSpPr>
        <p:spPr>
          <a:xfrm>
            <a:off x="3551069" y="1367160"/>
            <a:ext cx="759928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самомассажа: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рук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Самомассаж кистей и пальцев рук является связующим звеном между развитием тонких движений пальцев рук и развитием речи. Так же самомассаж рук регулирует и работу всех внутренних органов (рефлекторных зон), согласовывает работу понятийного и двигательного центров речи, развивает чувство ритма и координацию движений, поднимает настроение ребенка.  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жевательно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-артикуляторных мышц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жевательно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-артикуляторных мышц — специальный комплекс упражнений, который помогает детям с ОВЗ укрепить многочисленные мышцы артикуляционного аппарата: жевательные, глотательные и мимические. </a:t>
            </a:r>
          </a:p>
        </p:txBody>
      </p:sp>
    </p:spTree>
    <p:extLst>
      <p:ext uri="{BB962C8B-B14F-4D97-AF65-F5344CB8AC3E}">
        <p14:creationId xmlns:p14="http://schemas.microsoft.com/office/powerpoint/2010/main" val="677049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politova.ucoz.ru/fon/14.jpg">
            <a:extLst>
              <a:ext uri="{FF2B5EF4-FFF2-40B4-BE49-F238E27FC236}">
                <a16:creationId xmlns:a16="http://schemas.microsoft.com/office/drawing/2014/main" id="{2F38541D-2094-45D0-B7CC-1F61C25B6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8F44B8-9C93-4DDD-B6F7-15E017828FCE}"/>
              </a:ext>
            </a:extLst>
          </p:cNvPr>
          <p:cNvSpPr txBox="1"/>
          <p:nvPr/>
        </p:nvSpPr>
        <p:spPr>
          <a:xfrm>
            <a:off x="3622090" y="1420427"/>
            <a:ext cx="77502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лица и шеи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лица, разработанный Ф. Р.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Ауглиным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(Швейцария), направлен на развитие и улучшение памяти, абстрактного мышления, интеллекта и что очень важно, развитие речи. Важным моментом в его использовании, как и любого другого вида самомассажа, является регулярное применение и правильное выполнение. </a:t>
            </a: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Аурикуломассаж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(массаж ушных раковин)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путем соприкосновения пальцев рук с ушными раковинами, т. е. устанавливается рефлекторная связь с органами и частями тела ребенка, идут импульсы к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головного мозга. При его регулярном выполнении повышается и работа всей иммунной системы организма.</a:t>
            </a:r>
          </a:p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Самомассаж ушных раковин является эффективным методом регуляции и мыслительной деятельности, так как способствует установлению сосредоточенности детей и внимательности, способствует заметному подъему работоспособности, что крайне важно для ребенка с ОВЗ. </a:t>
            </a: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31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1241</Words>
  <Application>Microsoft Office PowerPoint</Application>
  <PresentationFormat>Широкоэкранный</PresentationFormat>
  <Paragraphs>99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tatyana.musagalieva@yandex.ru</dc:creator>
  <cp:lastModifiedBy>tatyana.musagalieva@yandex.ru</cp:lastModifiedBy>
  <cp:revision>47</cp:revision>
  <dcterms:created xsi:type="dcterms:W3CDTF">2022-11-14T10:37:36Z</dcterms:created>
  <dcterms:modified xsi:type="dcterms:W3CDTF">2022-11-20T06:36:48Z</dcterms:modified>
</cp:coreProperties>
</file>