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0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11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5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27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1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0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17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00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4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9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64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27C43-7201-4A50-9448-C52B834663D9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6CAAF-FA51-40E6-8C24-FC68EAEF64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8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621535806_3-phonoteka_org-p-fon-k-prezentatsii-po-zimuyushchim-ptitsam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54" y="0"/>
            <a:ext cx="9148353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743" y="0"/>
            <a:ext cx="6749144" cy="11706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24539" y="2801872"/>
            <a:ext cx="620234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38100">
                  <a:solidFill>
                    <a:srgbClr val="FFFF00"/>
                  </a:solidFill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SemiBold" panose="020B0502040204020203" pitchFamily="34" charset="0"/>
              </a:rPr>
              <a:t>Синичкин день</a:t>
            </a:r>
            <a:endParaRPr lang="ru-RU" sz="6600" b="0" cap="none" spc="0" dirty="0">
              <a:ln w="38100">
                <a:solidFill>
                  <a:srgbClr val="FFFF00"/>
                </a:solidFill>
              </a:ln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SemiBold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35681" y="5193308"/>
            <a:ext cx="2063932" cy="15765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44" y="5193308"/>
            <a:ext cx="2805677" cy="15184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89542" y="1779341"/>
            <a:ext cx="2063932" cy="15765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01471" y="4309961"/>
            <a:ext cx="2966197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/>
            <a:r>
              <a:rPr lang="ru-RU" sz="280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Воскобой Л.А.</a:t>
            </a:r>
            <a:r>
              <a:rPr lang="ru-RU" sz="54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76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7839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051" y="197346"/>
            <a:ext cx="86214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Ноября в России отмечается экологический праздник Синичкин день, который был создан по инициативе Союза охраны птиц России.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"Пчелки" прошло тематическое занятие: "Синичка и её друзья". Цель занятия: Знакомство с народным праздником "Синичкин день". Воспитанники выполнили творческие работы "Синичка", с применением нетрадиционной техники рисования (ладошками).К этому дню мы с детьми готовились заранее. Проводились беседы о зимующих птицах, о роли человека в жизни зимующих птиц, наблюдения в природе, для родителей составлена папка передвижка с информацией о празднике.  Дети получили много новой информации о птицах, которые зимуют рядом с нами, узнали о жизни птиц, их различиях, повадках, об особенностях обитания в зимний период. Наши пернатые друзья не смогут перезимовать, если мы не будем им помогать!!!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51" y="5349761"/>
            <a:ext cx="2355677" cy="1274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21361" y="4974301"/>
            <a:ext cx="1552970" cy="101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56" y="434948"/>
            <a:ext cx="3026516" cy="199957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318" y="505944"/>
            <a:ext cx="2861844" cy="185758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428" y="365760"/>
            <a:ext cx="2316053" cy="213795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65" y="2665302"/>
            <a:ext cx="2055769" cy="224681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5" t="16482" r="3322" b="4059"/>
          <a:stretch/>
        </p:blipFill>
        <p:spPr>
          <a:xfrm>
            <a:off x="273956" y="4781912"/>
            <a:ext cx="2739642" cy="189846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428" y="2700499"/>
            <a:ext cx="2462862" cy="169769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33859" y="266530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Слышно будет за оградой:</a:t>
            </a:r>
          </a:p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Зинь-зинь-зинь</a:t>
            </a:r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Да: «Тень-тень-тень».</a:t>
            </a:r>
          </a:p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Наслаждайтесь сей отрадой –</a:t>
            </a:r>
          </a:p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Песнь поёт Синичкин день!</a:t>
            </a:r>
          </a:p>
          <a:p>
            <a:r>
              <a:rPr lang="ru-RU" sz="2000" dirty="0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sz="2000" dirty="0" err="1" smtClean="0">
                <a:ln>
                  <a:solidFill>
                    <a:srgbClr val="00206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Лучинина</a:t>
            </a:r>
            <a:endParaRPr lang="ru-RU" sz="2000" dirty="0">
              <a:ln>
                <a:solidFill>
                  <a:srgbClr val="00206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6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6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174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Bahnschrift SemiBold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2022-11-20T12:40:06Z</dcterms:created>
  <dcterms:modified xsi:type="dcterms:W3CDTF">2022-11-20T13:10:49Z</dcterms:modified>
</cp:coreProperties>
</file>