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73" r:id="rId6"/>
    <p:sldId id="274" r:id="rId7"/>
    <p:sldId id="268" r:id="rId8"/>
    <p:sldId id="276" r:id="rId9"/>
    <p:sldId id="279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7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0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4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31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5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1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2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3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0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7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4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CF7D3-D7CC-47C0-859E-AB10666A535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235AE-0002-45BD-AC37-F70F4208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5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3" Type="http://schemas.openxmlformats.org/officeDocument/2006/relationships/image" Target="../media/image26.png"/><Relationship Id="rId7" Type="http://schemas.openxmlformats.org/officeDocument/2006/relationships/image" Target="../media/image32.png"/><Relationship Id="rId12" Type="http://schemas.microsoft.com/office/2007/relationships/hdphoto" Target="../media/hdphoto26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3.wdp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microsoft.com/office/2007/relationships/hdphoto" Target="../media/hdphoto25.wdp"/><Relationship Id="rId4" Type="http://schemas.microsoft.com/office/2007/relationships/hdphoto" Target="../media/hdphoto18.wdp"/><Relationship Id="rId9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microsoft.com/office/2007/relationships/hdphoto" Target="../media/hdphoto9.wdp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microsoft.com/office/2007/relationships/hdphoto" Target="../media/hdphoto6.wdp"/><Relationship Id="rId9" Type="http://schemas.microsoft.com/office/2007/relationships/hdphoto" Target="../media/hdphoto8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5.png"/><Relationship Id="rId10" Type="http://schemas.microsoft.com/office/2007/relationships/hdphoto" Target="../media/hdphoto13.wdp"/><Relationship Id="rId4" Type="http://schemas.microsoft.com/office/2007/relationships/hdphoto" Target="../media/hdphoto10.wdp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microsoft.com/office/2007/relationships/hdphoto" Target="../media/hdphoto1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microsoft.com/office/2007/relationships/hdphoto" Target="../media/hdphoto14.wdp"/><Relationship Id="rId9" Type="http://schemas.microsoft.com/office/2007/relationships/hdphoto" Target="../media/hdphoto1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microsoft.com/office/2007/relationships/hdphoto" Target="../media/hdphoto1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7.wdp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0.wdp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microsoft.com/office/2007/relationships/hdphoto" Target="../media/hdphoto2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9.wdp"/><Relationship Id="rId11" Type="http://schemas.openxmlformats.org/officeDocument/2006/relationships/image" Target="../media/image30.png"/><Relationship Id="rId5" Type="http://schemas.openxmlformats.org/officeDocument/2006/relationships/image" Target="../media/image27.png"/><Relationship Id="rId10" Type="http://schemas.microsoft.com/office/2007/relationships/hdphoto" Target="../media/hdphoto21.wdp"/><Relationship Id="rId4" Type="http://schemas.microsoft.com/office/2007/relationships/hdphoto" Target="../media/hdphoto18.wdp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74" y="-887697"/>
            <a:ext cx="9144000" cy="7746231"/>
          </a:xfrm>
          <a:prstGeom prst="rect">
            <a:avLst/>
          </a:prstGeom>
          <a:effectLst>
            <a:glow rad="127000">
              <a:schemeClr val="bg1">
                <a:alpha val="8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-148698" y="-279412"/>
            <a:ext cx="9468544" cy="7416824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нта лицом вверх 4"/>
          <p:cNvSpPr/>
          <p:nvPr/>
        </p:nvSpPr>
        <p:spPr>
          <a:xfrm>
            <a:off x="780392" y="379792"/>
            <a:ext cx="6840760" cy="1224136"/>
          </a:xfrm>
          <a:prstGeom prst="ribbon2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про девочку и воздушный шарик</a:t>
            </a:r>
          </a:p>
        </p:txBody>
      </p:sp>
      <p:pic>
        <p:nvPicPr>
          <p:cNvPr id="7" name="Picture 2" descr="C:\Users\Public\Pictures\Sample Pictures\для сказки\радост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57">
                        <a14:foregroundMark x1="53261" y1="21878" x2="53261" y2="21878"/>
                        <a14:foregroundMark x1="56522" y1="22601" x2="56522" y2="22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407"/>
            <a:ext cx="2857945" cy="376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8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курсы икт\для сказки\комната девоч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559092"/>
            <a:ext cx="6400800" cy="1252993"/>
          </a:xfrm>
          <a:solidFill>
            <a:schemeClr val="bg1"/>
          </a:solidFill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 чтобы Маша больше не расстраивалась, подарила новый воздушный шарик- желтого цвета. Маша снова стала радостной и веселой, ведь желтый цвет- это цвет яркого солнца.</a:t>
            </a:r>
          </a:p>
        </p:txBody>
      </p:sp>
      <p:pic>
        <p:nvPicPr>
          <p:cNvPr id="8" name="Picture 8" descr="C:\Users\Public\Pictures\Sample Pictures\для сказки\стыд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7011" y1="96525" x2="47011" y2="96525"/>
                        <a14:foregroundMark x1="77174" y1="94363" x2="77174" y2="943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11960" y="2784192"/>
            <a:ext cx="1613504" cy="283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E:\курсы икт\для сказки\желтый шарик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6" b="99461" l="0" r="100000">
                        <a14:foregroundMark x1="38152" y1="69133" x2="38152" y2="69133"/>
                        <a14:foregroundMark x1="36522" y1="52755" x2="36522" y2="52755"/>
                        <a14:foregroundMark x1="72609" y1="62004" x2="72609" y2="62004"/>
                        <a14:foregroundMark x1="54130" y1="65549" x2="54130" y2="65549"/>
                        <a14:foregroundMark x1="26413" y1="78960" x2="26413" y2="78960"/>
                        <a14:foregroundMark x1="48261" y1="56917" x2="48261" y2="56917"/>
                        <a14:foregroundMark x1="59130" y1="58112" x2="59130" y2="58112"/>
                        <a14:foregroundMark x1="66739" y1="59615" x2="66739" y2="59615"/>
                        <a14:foregroundMark x1="65870" y1="84586" x2="65870" y2="84586"/>
                        <a14:foregroundMark x1="73478" y1="88170" x2="73478" y2="88170"/>
                        <a14:foregroundMark x1="71739" y1="94143" x2="71739" y2="94143"/>
                        <a14:foregroundMark x1="62500" y1="72408" x2="62500" y2="72408"/>
                        <a14:foregroundMark x1="45761" y1="73873" x2="45761" y2="738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532" y="744841"/>
            <a:ext cx="99562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E:\курсы икт\для сказки\мама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04181">
            <a:off x="3281498" y="2563262"/>
            <a:ext cx="405857" cy="26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062F7352-0A83-A545-53DB-A0438E4E89A4}"/>
              </a:ext>
            </a:extLst>
          </p:cNvPr>
          <p:cNvGrpSpPr/>
          <p:nvPr/>
        </p:nvGrpSpPr>
        <p:grpSpPr>
          <a:xfrm>
            <a:off x="1991579" y="134719"/>
            <a:ext cx="1905243" cy="5488453"/>
            <a:chOff x="2461" y="735179"/>
            <a:chExt cx="1905243" cy="5488453"/>
          </a:xfrm>
        </p:grpSpPr>
        <p:pic>
          <p:nvPicPr>
            <p:cNvPr id="14" name="Picture 4" descr="E:\курсы икт\для сказки\мама.jpg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909" b="99773" l="12821" r="100000">
                          <a14:backgroundMark x1="64103" y1="40015" x2="64103" y2="40015"/>
                          <a14:backgroundMark x1="70769" y1="38427" x2="70769" y2="38427"/>
                          <a14:backgroundMark x1="99744" y1="45083" x2="99744" y2="450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61" y="735179"/>
              <a:ext cx="1618949" cy="5488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E:\курсы икт\для сказки\мама.jpg">
              <a:extLst>
                <a:ext uri="{FF2B5EF4-FFF2-40B4-BE49-F238E27FC236}">
                  <a16:creationId xmlns:a16="http://schemas.microsoft.com/office/drawing/2014/main" id="{5F06E3BC-053D-E7C9-E34E-50EE3E9560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100000">
                          <a14:foregroundMark x1="39024" y1="31944" x2="39024" y2="31944"/>
                          <a14:backgroundMark x1="17073" y1="22222" x2="17073" y2="2222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68597" y="3241169"/>
              <a:ext cx="339107" cy="300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160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ublic\Pictures\Sample Pictures\для сказки\фоннн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7272"/>
            <a:ext cx="9144000" cy="693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ublic\Pictures\Sample Pictures\для сказки\радост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57">
                        <a14:foregroundMark x1="53261" y1="21878" x2="53261" y2="21878"/>
                        <a14:foregroundMark x1="56522" y1="22601" x2="56522" y2="22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36912"/>
            <a:ext cx="840229" cy="110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75" y="3140968"/>
            <a:ext cx="3292639" cy="360864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6400800" cy="1598068"/>
          </a:xfrm>
          <a:solidFill>
            <a:schemeClr val="bg1"/>
          </a:solidFill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Жила –была одна добрая  девочка, и звали ее Маша. Она старалась всем помогать не какого не обижать и самой не грустить.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однажды когда она пошла в гости к бабушке с ней случилась одна история...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371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2332"/>
            <a:ext cx="9144000" cy="7746231"/>
          </a:xfrm>
          <a:prstGeom prst="rect">
            <a:avLst/>
          </a:prstGeom>
        </p:spPr>
      </p:pic>
      <p:pic>
        <p:nvPicPr>
          <p:cNvPr id="1026" name="Picture 2" descr="C:\Users\Public\Pictures\Sample Pictures\для сказки\радост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57">
                        <a14:foregroundMark x1="53261" y1="21878" x2="53261" y2="21878"/>
                        <a14:foregroundMark x1="56522" y1="22601" x2="56522" y2="22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905334" cy="119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Public\Pictures\Sample Pictures\для сказки\бабушка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5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1700807"/>
            <a:ext cx="949410" cy="146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бабушка и Маша встретились, она очень обрадовались. </a:t>
            </a:r>
          </a:p>
        </p:txBody>
      </p:sp>
    </p:spTree>
    <p:extLst>
      <p:ext uri="{BB962C8B-B14F-4D97-AF65-F5344CB8AC3E}">
        <p14:creationId xmlns:p14="http://schemas.microsoft.com/office/powerpoint/2010/main" val="31329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курсы икт\для сказки\ком бабушки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122" y="-89502"/>
            <a:ext cx="9263336" cy="694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Public\Pictures\Sample Pictures\для сказки\бабушка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2370907"/>
            <a:ext cx="2173546" cy="335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Public\Pictures\Sample Pictures\для сказки\интерес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026" y="3316519"/>
            <a:ext cx="1635965" cy="213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курсы икт\для сказки\ком бабушки 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203" b="95285" l="0" r="77654">
                        <a14:foregroundMark x1="20251" y1="30273" x2="20251" y2="30273"/>
                        <a14:foregroundMark x1="18575" y1="26551" x2="31564" y2="43176"/>
                        <a14:foregroundMark x1="17737" y1="38710" x2="68855" y2="44665"/>
                        <a14:foregroundMark x1="24721" y1="58809" x2="45950" y2="75931"/>
                        <a14:foregroundMark x1="13827" y1="68238" x2="4050" y2="95285"/>
                        <a14:foregroundMark x1="31844" y1="83871" x2="65922" y2="87097"/>
                        <a14:foregroundMark x1="20950" y1="64020" x2="20670" y2="66998"/>
                        <a14:foregroundMark x1="33939" y1="72208" x2="38128" y2="72705"/>
                        <a14:backgroundMark x1="63827" y1="29529" x2="35615" y2="20596"/>
                        <a14:backgroundMark x1="38128" y1="31762" x2="59916" y2="26551"/>
                        <a14:backgroundMark x1="64106" y1="31514" x2="69274" y2="18610"/>
                        <a14:backgroundMark x1="61313" y1="35484" x2="61313" y2="35484"/>
                        <a14:backgroundMark x1="9078" y1="23077" x2="0" y2="30273"/>
                        <a14:backgroundMark x1="19693" y1="35484" x2="19693" y2="35484"/>
                        <a14:backgroundMark x1="20391" y1="36725" x2="22207" y2="34988"/>
                        <a14:backgroundMark x1="18436" y1="36228" x2="18436" y2="36228"/>
                        <a14:backgroundMark x1="29330" y1="32258" x2="30028" y2="36725"/>
                        <a14:backgroundMark x1="27235" y1="33499" x2="27235" y2="35980"/>
                        <a14:backgroundMark x1="24022" y1="36725" x2="24022" y2="36725"/>
                        <a14:backgroundMark x1="24302" y1="33499" x2="24302" y2="33499"/>
                        <a14:backgroundMark x1="26117" y1="33499" x2="27235" y2="34988"/>
                        <a14:backgroundMark x1="26816" y1="31762" x2="26816" y2="31762"/>
                        <a14:backgroundMark x1="26397" y1="36725" x2="26397" y2="36725"/>
                        <a14:backgroundMark x1="27235" y1="36973" x2="27235" y2="36973"/>
                        <a14:backgroundMark x1="18855" y1="37965" x2="18855" y2="379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1835" y="4520418"/>
            <a:ext cx="4146159" cy="233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Бабушка сделала внучке сюрприз и подарила ей воздушный шарик красного цвета.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988679" y="1920604"/>
            <a:ext cx="1778694" cy="2356395"/>
            <a:chOff x="3956952" y="1875484"/>
            <a:chExt cx="1778694" cy="2356395"/>
          </a:xfrm>
        </p:grpSpPr>
        <p:pic>
          <p:nvPicPr>
            <p:cNvPr id="9220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801" b="95014" l="9744" r="89776">
                          <a14:foregroundMark x1="46166" y1="54571" x2="46166" y2="54571"/>
                          <a14:foregroundMark x1="47284" y1="67867" x2="47284" y2="67867"/>
                          <a14:foregroundMark x1="50958" y1="55540" x2="50958" y2="55540"/>
                          <a14:foregroundMark x1="45687" y1="58449" x2="45687" y2="58449"/>
                          <a14:foregroundMark x1="44888" y1="60803" x2="44888" y2="60803"/>
                          <a14:foregroundMark x1="45847" y1="61911" x2="45847" y2="61911"/>
                          <a14:foregroundMark x1="49042" y1="59834" x2="49042" y2="5983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31359">
              <a:off x="3956952" y="1875484"/>
              <a:ext cx="1778694" cy="2051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83019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231359">
              <a:off x="4071075" y="3630304"/>
              <a:ext cx="724492" cy="601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077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89" y="-692332"/>
            <a:ext cx="9144000" cy="7746231"/>
          </a:xfrm>
          <a:prstGeom prst="rect">
            <a:avLst/>
          </a:prstGeom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 fontScale="85000"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Маша возвращалась домой, настроение у нее было весёлое.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вдруг навстречу ей выбежала собака. </a:t>
            </a:r>
          </a:p>
        </p:txBody>
      </p:sp>
      <p:pic>
        <p:nvPicPr>
          <p:cNvPr id="8" name="Picture 2" descr="C:\Users\Public\Pictures\Sample Pictures\для сказки\радост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57">
                        <a14:foregroundMark x1="53261" y1="21878" x2="53261" y2="21878"/>
                        <a14:foregroundMark x1="56522" y1="22601" x2="56522" y2="22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00193"/>
            <a:ext cx="1840342" cy="242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 flipH="1">
            <a:off x="3451090" y="1969307"/>
            <a:ext cx="2118098" cy="2422951"/>
            <a:chOff x="3956952" y="1875484"/>
            <a:chExt cx="1778694" cy="2356395"/>
          </a:xfrm>
        </p:grpSpPr>
        <p:pic>
          <p:nvPicPr>
            <p:cNvPr id="12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801" b="95014" l="9744" r="89776">
                          <a14:foregroundMark x1="46166" y1="54571" x2="46166" y2="54571"/>
                          <a14:foregroundMark x1="47284" y1="67867" x2="47284" y2="67867"/>
                          <a14:foregroundMark x1="50958" y1="55540" x2="50958" y2="55540"/>
                          <a14:foregroundMark x1="45687" y1="58449" x2="45687" y2="58449"/>
                          <a14:foregroundMark x1="44888" y1="60803" x2="44888" y2="60803"/>
                          <a14:foregroundMark x1="45847" y1="61911" x2="45847" y2="61911"/>
                          <a14:foregroundMark x1="49042" y1="59834" x2="49042" y2="5983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31359">
              <a:off x="3956952" y="1875484"/>
              <a:ext cx="1778694" cy="2051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82677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231359">
              <a:off x="4071075" y="3630304"/>
              <a:ext cx="724492" cy="601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119" l="0" r="100000">
                        <a14:foregroundMark x1="42539" y1="22467" x2="41203" y2="29736"/>
                        <a14:foregroundMark x1="41648" y1="20264" x2="46325" y2="31057"/>
                        <a14:foregroundMark x1="25390" y1="25771" x2="25835" y2="35242"/>
                        <a14:foregroundMark x1="32071" y1="38767" x2="34967" y2="38767"/>
                        <a14:foregroundMark x1="38085" y1="55727" x2="44098" y2="56167"/>
                        <a14:foregroundMark x1="25167" y1="42070" x2="46548" y2="42070"/>
                        <a14:foregroundMark x1="36971" y1="26432" x2="39198" y2="29736"/>
                        <a14:foregroundMark x1="41203" y1="47797" x2="41203" y2="47797"/>
                        <a14:foregroundMark x1="19154" y1="58590" x2="30512" y2="61894"/>
                        <a14:foregroundMark x1="16927" y1="75330" x2="27394" y2="78855"/>
                        <a14:foregroundMark x1="11359" y1="74670" x2="10468" y2="75991"/>
                        <a14:foregroundMark x1="42762" y1="48678" x2="38976" y2="466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03541" flipH="1">
            <a:off x="-1670445" y="5806571"/>
            <a:ext cx="1867597" cy="1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6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8 0.00625 L 0.46997 -0.2037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105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89" y="-692332"/>
            <a:ext cx="9144000" cy="7746231"/>
          </a:xfrm>
          <a:prstGeom prst="rect">
            <a:avLst/>
          </a:prstGeom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Маша сильно испугалась, и от испуга выпустила шарик.  </a:t>
            </a:r>
          </a:p>
        </p:txBody>
      </p:sp>
      <p:pic>
        <p:nvPicPr>
          <p:cNvPr id="10242" name="Picture 2" descr="E:\курсы икт\для сказки\собака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>
                        <a14:foregroundMark x1="39111" y1="40125" x2="48333" y2="29750"/>
                        <a14:foregroundMark x1="35111" y1="23500" x2="35111" y2="23500"/>
                        <a14:foregroundMark x1="47778" y1="29750" x2="47778" y2="29750"/>
                        <a14:foregroundMark x1="48778" y1="25250" x2="48778" y2="25250"/>
                        <a14:foregroundMark x1="47778" y1="33750" x2="47778" y2="33750"/>
                        <a14:foregroundMark x1="46222" y1="37750" x2="44778" y2="37250"/>
                        <a14:foregroundMark x1="76778" y1="68625" x2="75667" y2="77250"/>
                        <a14:foregroundMark x1="36667" y1="95500" x2="60444" y2="89750"/>
                        <a14:foregroundMark x1="21889" y1="93750" x2="21889" y2="93750"/>
                        <a14:foregroundMark x1="32556" y1="36125" x2="32556" y2="36125"/>
                        <a14:foregroundMark x1="33111" y1="28125" x2="33111" y2="28125"/>
                        <a14:foregroundMark x1="43667" y1="30875" x2="43667" y2="30875"/>
                        <a14:foregroundMark x1="31556" y1="24125" x2="36111" y2="27500"/>
                        <a14:foregroundMark x1="56444" y1="94875" x2="63556" y2="90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21669" y="4147612"/>
            <a:ext cx="1518283" cy="13495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Public\Pictures\Sample Pictures\для сказки\страх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398" y="3078503"/>
            <a:ext cx="1554077" cy="223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 flipH="1">
            <a:off x="3455478" y="2398257"/>
            <a:ext cx="1584176" cy="2061486"/>
            <a:chOff x="3956952" y="1875484"/>
            <a:chExt cx="1778694" cy="2356395"/>
          </a:xfrm>
        </p:grpSpPr>
        <p:pic>
          <p:nvPicPr>
            <p:cNvPr id="12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801" b="95014" l="9744" r="89776">
                          <a14:foregroundMark x1="46166" y1="54571" x2="46166" y2="54571"/>
                          <a14:foregroundMark x1="47284" y1="67867" x2="47284" y2="67867"/>
                          <a14:foregroundMark x1="50958" y1="55540" x2="50958" y2="55540"/>
                          <a14:foregroundMark x1="45687" y1="58449" x2="45687" y2="58449"/>
                          <a14:foregroundMark x1="44888" y1="60803" x2="44888" y2="60803"/>
                          <a14:foregroundMark x1="45847" y1="61911" x2="45847" y2="61911"/>
                          <a14:foregroundMark x1="49042" y1="59834" x2="49042" y2="5983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31359">
              <a:off x="3956952" y="1875484"/>
              <a:ext cx="1778694" cy="2051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Public\Pictures\Sample Pictures\для сказки\воздушный шарик.jp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677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231359">
              <a:off x="4071075" y="3630304"/>
              <a:ext cx="724492" cy="601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772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11493 -0.6583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7" y="-3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89" y="-692332"/>
            <a:ext cx="9144000" cy="7746231"/>
          </a:xfrm>
          <a:prstGeom prst="rect">
            <a:avLst/>
          </a:prstGeom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собака тем временем убежала обратно в лес.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61" l="0" r="100000">
                        <a14:foregroundMark x1="42537" y1="22414" x2="41294" y2="29803"/>
                        <a14:foregroundMark x1="41791" y1="20443" x2="46517" y2="31281"/>
                        <a14:foregroundMark x1="25373" y1="25862" x2="25871" y2="35222"/>
                        <a14:foregroundMark x1="32090" y1="38916" x2="35075" y2="38670"/>
                        <a14:foregroundMark x1="38308" y1="55665" x2="44030" y2="56158"/>
                        <a14:foregroundMark x1="25124" y1="42118" x2="46517" y2="42118"/>
                        <a14:foregroundMark x1="37065" y1="26601" x2="39303" y2="29803"/>
                        <a14:foregroundMark x1="41294" y1="47783" x2="41294" y2="47783"/>
                        <a14:foregroundMark x1="19154" y1="58621" x2="30597" y2="62069"/>
                        <a14:foregroundMark x1="16915" y1="75369" x2="27612" y2="78818"/>
                        <a14:foregroundMark x1="11443" y1="74631" x2="10448" y2="75862"/>
                        <a14:foregroundMark x1="42786" y1="48522" x2="39055" y2="465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96459">
            <a:off x="2970887" y="3937305"/>
            <a:ext cx="1670546" cy="1687074"/>
          </a:xfrm>
          <a:prstGeom prst="rect">
            <a:avLst/>
          </a:prstGeom>
        </p:spPr>
      </p:pic>
      <p:pic>
        <p:nvPicPr>
          <p:cNvPr id="7" name="Picture 2" descr="C:\Users\Public\Pictures\Sample Pictures\для сказки\грусть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2924944"/>
            <a:ext cx="1158330" cy="214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37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4471E-6 L -0.50678 0.338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47" y="169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289" y="-692332"/>
            <a:ext cx="9144000" cy="7746231"/>
          </a:xfrm>
          <a:prstGeom prst="rect">
            <a:avLst/>
          </a:prstGeom>
        </p:spPr>
      </p:pic>
      <p:pic>
        <p:nvPicPr>
          <p:cNvPr id="7" name="Picture 2" descr="C:\Users\Public\Pictures\Sample Pictures\для сказки\грусть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771800" y="3359033"/>
            <a:ext cx="1386672" cy="256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301208"/>
            <a:ext cx="6400800" cy="1310036"/>
          </a:xfrm>
          <a:solidFill>
            <a:schemeClr val="bg1"/>
          </a:solidFill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Маша сначала расстроилась и расплакалась, ей стало обидно из-за того что она упустила свой шарик.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затем разозлилась. Злилась на собаку, злилась на себя из-за того что испугалась такую маленькую собачку.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4" descr="C:\Users\Public\Pictures\Sample Pictures\для сказки\злость.jpg">
            <a:extLst>
              <a:ext uri="{FF2B5EF4-FFF2-40B4-BE49-F238E27FC236}">
                <a16:creationId xmlns:a16="http://schemas.microsoft.com/office/drawing/2014/main" id="{33F98B1C-2F2D-76D3-115E-0215E18C8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0870" y1="18720" x2="60870" y2="18720"/>
                        <a14:foregroundMark x1="31929" y1="18720" x2="31929" y2="18720"/>
                        <a14:foregroundMark x1="34647" y1="5349" x2="34647" y2="5349"/>
                        <a14:foregroundMark x1="53125" y1="4967" x2="43071" y2="2579"/>
                        <a14:foregroundMark x1="56522" y1="4202" x2="69293" y2="13181"/>
                        <a14:foregroundMark x1="72690" y1="15568" x2="69837" y2="15950"/>
                        <a14:foregroundMark x1="83832" y1="18338" x2="88859" y2="24928"/>
                        <a14:foregroundMark x1="91576" y1="25788" x2="87772" y2="27698"/>
                        <a14:foregroundMark x1="15082" y1="23018" x2="1223" y2="26934"/>
                        <a14:foregroundMark x1="19565" y1="95606" x2="35190" y2="96753"/>
                        <a14:foregroundMark x1="24592" y1="14327" x2="33016" y2="191"/>
                        <a14:foregroundMark x1="65353" y1="96371" x2="74321" y2="928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3834" y="2902150"/>
            <a:ext cx="1688166" cy="240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326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курсы икт\для сказки\комната девоч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877272"/>
            <a:ext cx="6400800" cy="733972"/>
          </a:xfrm>
          <a:solidFill>
            <a:schemeClr val="bg1"/>
          </a:solidFill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когда пришла домой и рассказала все маме. И Маше стало стыдно. Но мама ее выслушала, объяснила ей, что это нормально испытывать такие разные эмоции. Главное уметь справляться с ним.  </a:t>
            </a:r>
          </a:p>
        </p:txBody>
      </p:sp>
      <p:pic>
        <p:nvPicPr>
          <p:cNvPr id="8" name="Picture 8" descr="C:\Users\Public\Pictures\Sample Pictures\для сказки\стыд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7011" y1="96525" x2="47011" y2="96525"/>
                        <a14:foregroundMark x1="77174" y1="94363" x2="77174" y2="943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11960" y="2784192"/>
            <a:ext cx="1613504" cy="283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823720" y="310158"/>
            <a:ext cx="2987172" cy="5488453"/>
            <a:chOff x="1823720" y="310158"/>
            <a:chExt cx="2987172" cy="5488453"/>
          </a:xfrm>
        </p:grpSpPr>
        <p:pic>
          <p:nvPicPr>
            <p:cNvPr id="8196" name="Picture 4" descr="E:\курсы икт\для сказки\мама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911" b="99778" l="7065" r="89946">
                          <a14:foregroundMark x1="59918" y1="42308" x2="59918" y2="42308"/>
                          <a14:foregroundMark x1="65897" y1="39571" x2="65897" y2="39571"/>
                          <a14:foregroundMark x1="67120" y1="37500" x2="67120" y2="37500"/>
                          <a14:foregroundMark x1="61957" y1="46524" x2="61957" y2="46524"/>
                          <a14:backgroundMark x1="34783" y1="40015" x2="34783" y2="40015"/>
                          <a14:backgroundMark x1="38315" y1="38462" x2="38315" y2="38462"/>
                          <a14:backgroundMark x1="54076" y1="45118" x2="54076" y2="45118"/>
                          <a14:backgroundMark x1="62636" y1="40680" x2="62636" y2="40680"/>
                          <a14:backgroundMark x1="70516" y1="39497" x2="70516" y2="39497"/>
                          <a14:backgroundMark x1="54620" y1="43121" x2="54620" y2="43121"/>
                          <a14:backgroundMark x1="64167" y1="41377" x2="64167" y2="41377"/>
                          <a14:backgroundMark x1="69861" y1="38502" x2="63611" y2="410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3720" y="310158"/>
              <a:ext cx="2987172" cy="5488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Группа 1"/>
            <p:cNvGrpSpPr/>
            <p:nvPr/>
          </p:nvGrpSpPr>
          <p:grpSpPr>
            <a:xfrm>
              <a:off x="3135995" y="2760877"/>
              <a:ext cx="691231" cy="273377"/>
              <a:chOff x="3135995" y="2760877"/>
              <a:chExt cx="691231" cy="273377"/>
            </a:xfrm>
          </p:grpSpPr>
          <p:pic>
            <p:nvPicPr>
              <p:cNvPr id="12" name="Picture 4" descr="E:\курсы икт\для сказки\мама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1584494">
                <a:off x="3135995" y="2777474"/>
                <a:ext cx="362623" cy="240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4" descr="E:\курсы икт\для сказки\мама.jpg"/>
              <p:cNvPicPr>
                <a:picLocks noChangeAspect="1" noChangeArrowheads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21195444">
                <a:off x="3286237" y="2830361"/>
                <a:ext cx="362623" cy="2034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4" descr="E:\курсы икт\для сказки\мама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0" b="100000" l="0" r="100000">
                            <a14:foregroundMark x1="56790" y1="31818" x2="56790" y2="3181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491872" y="2760877"/>
                <a:ext cx="335354" cy="2733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42750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207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 Шилко</cp:lastModifiedBy>
  <cp:revision>29</cp:revision>
  <dcterms:created xsi:type="dcterms:W3CDTF">2022-09-19T13:04:45Z</dcterms:created>
  <dcterms:modified xsi:type="dcterms:W3CDTF">2022-11-20T13:52:38Z</dcterms:modified>
</cp:coreProperties>
</file>