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954" r:id="rId4"/>
  </p:sldMasterIdLst>
  <p:notesMasterIdLst>
    <p:notesMasterId r:id="rId33"/>
  </p:notesMasterIdLst>
  <p:handoutMasterIdLst>
    <p:handoutMasterId r:id="rId34"/>
  </p:handoutMasterIdLst>
  <p:sldIdLst>
    <p:sldId id="261" r:id="rId5"/>
    <p:sldId id="280" r:id="rId6"/>
    <p:sldId id="329" r:id="rId7"/>
    <p:sldId id="319" r:id="rId8"/>
    <p:sldId id="300" r:id="rId9"/>
    <p:sldId id="302" r:id="rId10"/>
    <p:sldId id="317" r:id="rId11"/>
    <p:sldId id="341" r:id="rId12"/>
    <p:sldId id="350" r:id="rId13"/>
    <p:sldId id="340" r:id="rId14"/>
    <p:sldId id="322" r:id="rId15"/>
    <p:sldId id="342" r:id="rId16"/>
    <p:sldId id="343" r:id="rId17"/>
    <p:sldId id="344" r:id="rId18"/>
    <p:sldId id="345" r:id="rId19"/>
    <p:sldId id="346" r:id="rId20"/>
    <p:sldId id="347" r:id="rId21"/>
    <p:sldId id="348" r:id="rId22"/>
    <p:sldId id="351" r:id="rId23"/>
    <p:sldId id="352" r:id="rId24"/>
    <p:sldId id="349" r:id="rId25"/>
    <p:sldId id="316" r:id="rId26"/>
    <p:sldId id="323" r:id="rId27"/>
    <p:sldId id="330" r:id="rId28"/>
    <p:sldId id="325" r:id="rId29"/>
    <p:sldId id="328" r:id="rId30"/>
    <p:sldId id="326" r:id="rId31"/>
    <p:sldId id="286" r:id="rId32"/>
  </p:sldIdLst>
  <p:sldSz cx="12192000" cy="6858000"/>
  <p:notesSz cx="6761163" cy="9942513"/>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9CFE"/>
    <a:srgbClr val="AEA422"/>
    <a:srgbClr val="87175F"/>
    <a:srgbClr val="EEEEEE"/>
    <a:srgbClr val="EEC621"/>
    <a:srgbClr val="E58C09"/>
    <a:srgbClr val="43467B"/>
    <a:srgbClr val="F69E1D"/>
    <a:srgbClr val="E19E6B"/>
    <a:srgbClr val="7550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BDBED569-4797-4DF1-A0F4-6AAB3CD982D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5034" autoAdjust="0"/>
  </p:normalViewPr>
  <p:slideViewPr>
    <p:cSldViewPr>
      <p:cViewPr varScale="1">
        <p:scale>
          <a:sx n="74" d="100"/>
          <a:sy n="74" d="100"/>
        </p:scale>
        <p:origin x="-582" y="-90"/>
      </p:cViewPr>
      <p:guideLst>
        <p:guide orient="horz" pos="2160"/>
        <p:guide pos="3840"/>
      </p:guideLst>
    </p:cSldViewPr>
  </p:slideViewPr>
  <p:outlineViewPr>
    <p:cViewPr>
      <p:scale>
        <a:sx n="33" d="100"/>
        <a:sy n="33" d="100"/>
      </p:scale>
      <p:origin x="0" y="-2082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319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EB094F-259C-422F-B191-974C1BC9FDB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ru-RU"/>
        </a:p>
      </dgm:t>
    </dgm:pt>
    <dgm:pt modelId="{75A0B896-12C2-477F-98DD-3C3ED889DA7D}">
      <dgm:prSet custT="1"/>
      <dgm:spPr/>
      <dgm:t>
        <a:bodyPr/>
        <a:lstStyle/>
        <a:p>
          <a:r>
            <a:rPr lang="ru-RU" sz="2400" b="1" dirty="0"/>
            <a:t>Карта промежуточного контроля</a:t>
          </a:r>
        </a:p>
      </dgm:t>
    </dgm:pt>
    <dgm:pt modelId="{AFBEFEAE-EAC8-4371-BADD-7A65E61580F4}" type="parTrans" cxnId="{B3648950-6BA8-4D01-AE69-0F51840CC51B}">
      <dgm:prSet/>
      <dgm:spPr/>
      <dgm:t>
        <a:bodyPr/>
        <a:lstStyle/>
        <a:p>
          <a:endParaRPr lang="ru-RU"/>
        </a:p>
      </dgm:t>
    </dgm:pt>
    <dgm:pt modelId="{18644F8C-ED60-4D4E-BB1E-0C9788502A8A}" type="sibTrans" cxnId="{B3648950-6BA8-4D01-AE69-0F51840CC51B}">
      <dgm:prSet/>
      <dgm:spPr/>
      <dgm:t>
        <a:bodyPr/>
        <a:lstStyle/>
        <a:p>
          <a:endParaRPr lang="ru-RU"/>
        </a:p>
      </dgm:t>
    </dgm:pt>
    <dgm:pt modelId="{17B44A57-EBAF-4346-AC59-5BEBBD997670}">
      <dgm:prSet custT="1"/>
      <dgm:spPr/>
      <dgm:t>
        <a:bodyPr/>
        <a:lstStyle/>
        <a:p>
          <a:r>
            <a:rPr lang="ru-RU" sz="2400" b="1" dirty="0">
              <a:cs typeface="Calibri" panose="020F0502020204030204" pitchFamily="34" charset="0"/>
            </a:rPr>
            <a:t>Карточка достижений</a:t>
          </a:r>
        </a:p>
      </dgm:t>
    </dgm:pt>
    <dgm:pt modelId="{EE5AE16D-2359-49C5-B59B-86B12FDF9AF7}" type="parTrans" cxnId="{5A1D43D0-FB19-4C26-BB46-A454B8A16510}">
      <dgm:prSet/>
      <dgm:spPr/>
      <dgm:t>
        <a:bodyPr/>
        <a:lstStyle/>
        <a:p>
          <a:endParaRPr lang="ru-RU"/>
        </a:p>
      </dgm:t>
    </dgm:pt>
    <dgm:pt modelId="{D526A758-9403-4DCF-9D0D-8AFAB513FA18}" type="sibTrans" cxnId="{5A1D43D0-FB19-4C26-BB46-A454B8A16510}">
      <dgm:prSet/>
      <dgm:spPr/>
      <dgm:t>
        <a:bodyPr/>
        <a:lstStyle/>
        <a:p>
          <a:endParaRPr lang="ru-RU"/>
        </a:p>
      </dgm:t>
    </dgm:pt>
    <dgm:pt modelId="{02E0706F-E55D-4404-B2D0-A8500684AC03}">
      <dgm:prSet custT="1"/>
      <dgm:spPr/>
      <dgm:t>
        <a:bodyPr/>
        <a:lstStyle/>
        <a:p>
          <a:r>
            <a:rPr kumimoji="0" lang="ru-RU" sz="2400" b="1" i="0" u="none" strike="noStrike" cap="none" spc="0" normalizeH="0" baseline="0" noProof="1">
              <a:ln>
                <a:noFill/>
              </a:ln>
              <a:effectLst/>
              <a:uLnTx/>
              <a:uFillTx/>
              <a:latin typeface="Calibri" panose="020F0502020204030204" pitchFamily="34" charset="0"/>
              <a:ea typeface="+mn-ea"/>
              <a:cs typeface="+mn-cs"/>
            </a:rPr>
            <a:t>Рабочая карта урока </a:t>
          </a:r>
          <a:endParaRPr lang="ru-RU" sz="2400" i="0" dirty="0">
            <a:effectLst/>
          </a:endParaRPr>
        </a:p>
      </dgm:t>
    </dgm:pt>
    <dgm:pt modelId="{28FC4AFD-3DF7-406B-872E-CA788BBE26AE}" type="parTrans" cxnId="{A453B703-CB4F-4F52-82C1-CCFDF81EA056}">
      <dgm:prSet/>
      <dgm:spPr/>
      <dgm:t>
        <a:bodyPr/>
        <a:lstStyle/>
        <a:p>
          <a:endParaRPr lang="ru-RU"/>
        </a:p>
      </dgm:t>
    </dgm:pt>
    <dgm:pt modelId="{D25B17FB-4487-4AE5-A0F9-32ABD536F0AD}" type="sibTrans" cxnId="{A453B703-CB4F-4F52-82C1-CCFDF81EA056}">
      <dgm:prSet/>
      <dgm:spPr/>
      <dgm:t>
        <a:bodyPr/>
        <a:lstStyle/>
        <a:p>
          <a:endParaRPr lang="ru-RU"/>
        </a:p>
      </dgm:t>
    </dgm:pt>
    <dgm:pt modelId="{69379EE5-684C-43B9-9B9C-EDFEB7688BF6}" type="pres">
      <dgm:prSet presAssocID="{EEEB094F-259C-422F-B191-974C1BC9FDB1}" presName="Name0" presStyleCnt="0">
        <dgm:presLayoutVars>
          <dgm:dir/>
          <dgm:animLvl val="lvl"/>
          <dgm:resizeHandles val="exact"/>
        </dgm:presLayoutVars>
      </dgm:prSet>
      <dgm:spPr/>
      <dgm:t>
        <a:bodyPr/>
        <a:lstStyle/>
        <a:p>
          <a:endParaRPr lang="ru-RU"/>
        </a:p>
      </dgm:t>
    </dgm:pt>
    <dgm:pt modelId="{D8F53C7C-AD6F-4C31-A097-FBA01C398A73}" type="pres">
      <dgm:prSet presAssocID="{75A0B896-12C2-477F-98DD-3C3ED889DA7D}" presName="composite" presStyleCnt="0"/>
      <dgm:spPr/>
    </dgm:pt>
    <dgm:pt modelId="{388EFBD7-7BA4-41C2-8CBA-025D6FA9DCA5}" type="pres">
      <dgm:prSet presAssocID="{75A0B896-12C2-477F-98DD-3C3ED889DA7D}" presName="parTx" presStyleLbl="alignNode1" presStyleIdx="0" presStyleCnt="3">
        <dgm:presLayoutVars>
          <dgm:chMax val="0"/>
          <dgm:chPref val="0"/>
          <dgm:bulletEnabled val="1"/>
        </dgm:presLayoutVars>
      </dgm:prSet>
      <dgm:spPr/>
      <dgm:t>
        <a:bodyPr/>
        <a:lstStyle/>
        <a:p>
          <a:endParaRPr lang="ru-RU"/>
        </a:p>
      </dgm:t>
    </dgm:pt>
    <dgm:pt modelId="{990632EB-0E7D-4687-8EFD-43C970877422}" type="pres">
      <dgm:prSet presAssocID="{75A0B896-12C2-477F-98DD-3C3ED889DA7D}" presName="desTx" presStyleLbl="alignAccFollowNode1" presStyleIdx="0" presStyleCnt="3">
        <dgm:presLayoutVars>
          <dgm:bulletEnabled val="1"/>
        </dgm:presLayoutVars>
      </dgm:prSet>
      <dgm:spPr/>
    </dgm:pt>
    <dgm:pt modelId="{F82E0EB7-29DC-49EE-9A04-DAE28BA80F0F}" type="pres">
      <dgm:prSet presAssocID="{18644F8C-ED60-4D4E-BB1E-0C9788502A8A}" presName="space" presStyleCnt="0"/>
      <dgm:spPr/>
    </dgm:pt>
    <dgm:pt modelId="{4845A2BF-893B-40CC-A5FD-0813DBEF5CA3}" type="pres">
      <dgm:prSet presAssocID="{17B44A57-EBAF-4346-AC59-5BEBBD997670}" presName="composite" presStyleCnt="0"/>
      <dgm:spPr/>
    </dgm:pt>
    <dgm:pt modelId="{E10AA869-D998-44B9-90DC-FE882C8C0233}" type="pres">
      <dgm:prSet presAssocID="{17B44A57-EBAF-4346-AC59-5BEBBD997670}" presName="parTx" presStyleLbl="alignNode1" presStyleIdx="1" presStyleCnt="3">
        <dgm:presLayoutVars>
          <dgm:chMax val="0"/>
          <dgm:chPref val="0"/>
          <dgm:bulletEnabled val="1"/>
        </dgm:presLayoutVars>
      </dgm:prSet>
      <dgm:spPr/>
      <dgm:t>
        <a:bodyPr/>
        <a:lstStyle/>
        <a:p>
          <a:endParaRPr lang="ru-RU"/>
        </a:p>
      </dgm:t>
    </dgm:pt>
    <dgm:pt modelId="{586EAA99-C087-41CF-9DAC-AE33FAABE486}" type="pres">
      <dgm:prSet presAssocID="{17B44A57-EBAF-4346-AC59-5BEBBD997670}" presName="desTx" presStyleLbl="alignAccFollowNode1" presStyleIdx="1" presStyleCnt="3">
        <dgm:presLayoutVars>
          <dgm:bulletEnabled val="1"/>
        </dgm:presLayoutVars>
      </dgm:prSet>
      <dgm:spPr/>
    </dgm:pt>
    <dgm:pt modelId="{504677BC-04AF-4260-875E-1795A560602B}" type="pres">
      <dgm:prSet presAssocID="{D526A758-9403-4DCF-9D0D-8AFAB513FA18}" presName="space" presStyleCnt="0"/>
      <dgm:spPr/>
    </dgm:pt>
    <dgm:pt modelId="{33B1ED89-B4AB-4A1B-98B9-D28F7690C3F6}" type="pres">
      <dgm:prSet presAssocID="{02E0706F-E55D-4404-B2D0-A8500684AC03}" presName="composite" presStyleCnt="0"/>
      <dgm:spPr/>
    </dgm:pt>
    <dgm:pt modelId="{F2734BEA-4EF9-4325-A61A-283E358A2D67}" type="pres">
      <dgm:prSet presAssocID="{02E0706F-E55D-4404-B2D0-A8500684AC03}" presName="parTx" presStyleLbl="alignNode1" presStyleIdx="2" presStyleCnt="3">
        <dgm:presLayoutVars>
          <dgm:chMax val="0"/>
          <dgm:chPref val="0"/>
          <dgm:bulletEnabled val="1"/>
        </dgm:presLayoutVars>
      </dgm:prSet>
      <dgm:spPr/>
      <dgm:t>
        <a:bodyPr/>
        <a:lstStyle/>
        <a:p>
          <a:endParaRPr lang="ru-RU"/>
        </a:p>
      </dgm:t>
    </dgm:pt>
    <dgm:pt modelId="{870B7011-76E9-4DA4-9FD1-AFA9455522DB}" type="pres">
      <dgm:prSet presAssocID="{02E0706F-E55D-4404-B2D0-A8500684AC03}" presName="desTx" presStyleLbl="alignAccFollowNode1" presStyleIdx="2" presStyleCnt="3">
        <dgm:presLayoutVars>
          <dgm:bulletEnabled val="1"/>
        </dgm:presLayoutVars>
      </dgm:prSet>
      <dgm:spPr/>
    </dgm:pt>
  </dgm:ptLst>
  <dgm:cxnLst>
    <dgm:cxn modelId="{A453B703-CB4F-4F52-82C1-CCFDF81EA056}" srcId="{EEEB094F-259C-422F-B191-974C1BC9FDB1}" destId="{02E0706F-E55D-4404-B2D0-A8500684AC03}" srcOrd="2" destOrd="0" parTransId="{28FC4AFD-3DF7-406B-872E-CA788BBE26AE}" sibTransId="{D25B17FB-4487-4AE5-A0F9-32ABD536F0AD}"/>
    <dgm:cxn modelId="{A3EC2607-9C61-4DCB-810C-4F2C94CD8E44}" type="presOf" srcId="{02E0706F-E55D-4404-B2D0-A8500684AC03}" destId="{F2734BEA-4EF9-4325-A61A-283E358A2D67}" srcOrd="0" destOrd="0" presId="urn:microsoft.com/office/officeart/2005/8/layout/hList1"/>
    <dgm:cxn modelId="{5A1D43D0-FB19-4C26-BB46-A454B8A16510}" srcId="{EEEB094F-259C-422F-B191-974C1BC9FDB1}" destId="{17B44A57-EBAF-4346-AC59-5BEBBD997670}" srcOrd="1" destOrd="0" parTransId="{EE5AE16D-2359-49C5-B59B-86B12FDF9AF7}" sibTransId="{D526A758-9403-4DCF-9D0D-8AFAB513FA18}"/>
    <dgm:cxn modelId="{D178A616-6342-40BE-80A3-D0DB2AD1A15B}" type="presOf" srcId="{17B44A57-EBAF-4346-AC59-5BEBBD997670}" destId="{E10AA869-D998-44B9-90DC-FE882C8C0233}" srcOrd="0" destOrd="0" presId="urn:microsoft.com/office/officeart/2005/8/layout/hList1"/>
    <dgm:cxn modelId="{B3648950-6BA8-4D01-AE69-0F51840CC51B}" srcId="{EEEB094F-259C-422F-B191-974C1BC9FDB1}" destId="{75A0B896-12C2-477F-98DD-3C3ED889DA7D}" srcOrd="0" destOrd="0" parTransId="{AFBEFEAE-EAC8-4371-BADD-7A65E61580F4}" sibTransId="{18644F8C-ED60-4D4E-BB1E-0C9788502A8A}"/>
    <dgm:cxn modelId="{6F71734F-21E9-49A0-92B9-5706AA83E762}" type="presOf" srcId="{75A0B896-12C2-477F-98DD-3C3ED889DA7D}" destId="{388EFBD7-7BA4-41C2-8CBA-025D6FA9DCA5}" srcOrd="0" destOrd="0" presId="urn:microsoft.com/office/officeart/2005/8/layout/hList1"/>
    <dgm:cxn modelId="{56A9150F-C96D-4287-92EB-EA11A07C1256}" type="presOf" srcId="{EEEB094F-259C-422F-B191-974C1BC9FDB1}" destId="{69379EE5-684C-43B9-9B9C-EDFEB7688BF6}" srcOrd="0" destOrd="0" presId="urn:microsoft.com/office/officeart/2005/8/layout/hList1"/>
    <dgm:cxn modelId="{890260D4-FD91-4996-83F3-265CC4D47B93}" type="presParOf" srcId="{69379EE5-684C-43B9-9B9C-EDFEB7688BF6}" destId="{D8F53C7C-AD6F-4C31-A097-FBA01C398A73}" srcOrd="0" destOrd="0" presId="urn:microsoft.com/office/officeart/2005/8/layout/hList1"/>
    <dgm:cxn modelId="{8E205253-DD5C-4499-A8F1-9EF2AB286245}" type="presParOf" srcId="{D8F53C7C-AD6F-4C31-A097-FBA01C398A73}" destId="{388EFBD7-7BA4-41C2-8CBA-025D6FA9DCA5}" srcOrd="0" destOrd="0" presId="urn:microsoft.com/office/officeart/2005/8/layout/hList1"/>
    <dgm:cxn modelId="{B13CEB58-D341-48A4-99D0-1BB9C541CDF7}" type="presParOf" srcId="{D8F53C7C-AD6F-4C31-A097-FBA01C398A73}" destId="{990632EB-0E7D-4687-8EFD-43C970877422}" srcOrd="1" destOrd="0" presId="urn:microsoft.com/office/officeart/2005/8/layout/hList1"/>
    <dgm:cxn modelId="{3B73D592-5ECF-4C92-ABB4-6A2F02FBC2A4}" type="presParOf" srcId="{69379EE5-684C-43B9-9B9C-EDFEB7688BF6}" destId="{F82E0EB7-29DC-49EE-9A04-DAE28BA80F0F}" srcOrd="1" destOrd="0" presId="urn:microsoft.com/office/officeart/2005/8/layout/hList1"/>
    <dgm:cxn modelId="{5630CB35-66D2-4B18-ACEA-AE31D8A704E0}" type="presParOf" srcId="{69379EE5-684C-43B9-9B9C-EDFEB7688BF6}" destId="{4845A2BF-893B-40CC-A5FD-0813DBEF5CA3}" srcOrd="2" destOrd="0" presId="urn:microsoft.com/office/officeart/2005/8/layout/hList1"/>
    <dgm:cxn modelId="{15A3FDA6-F7C3-4008-956A-5B87F2C2164C}" type="presParOf" srcId="{4845A2BF-893B-40CC-A5FD-0813DBEF5CA3}" destId="{E10AA869-D998-44B9-90DC-FE882C8C0233}" srcOrd="0" destOrd="0" presId="urn:microsoft.com/office/officeart/2005/8/layout/hList1"/>
    <dgm:cxn modelId="{E6299C8E-5CC1-4014-AD57-6DC472783867}" type="presParOf" srcId="{4845A2BF-893B-40CC-A5FD-0813DBEF5CA3}" destId="{586EAA99-C087-41CF-9DAC-AE33FAABE486}" srcOrd="1" destOrd="0" presId="urn:microsoft.com/office/officeart/2005/8/layout/hList1"/>
    <dgm:cxn modelId="{4B4B75A8-3112-4B10-84CF-361FED4B6AC4}" type="presParOf" srcId="{69379EE5-684C-43B9-9B9C-EDFEB7688BF6}" destId="{504677BC-04AF-4260-875E-1795A560602B}" srcOrd="3" destOrd="0" presId="urn:microsoft.com/office/officeart/2005/8/layout/hList1"/>
    <dgm:cxn modelId="{EB5A7EF2-6A97-40A6-BC83-181076D3727E}" type="presParOf" srcId="{69379EE5-684C-43B9-9B9C-EDFEB7688BF6}" destId="{33B1ED89-B4AB-4A1B-98B9-D28F7690C3F6}" srcOrd="4" destOrd="0" presId="urn:microsoft.com/office/officeart/2005/8/layout/hList1"/>
    <dgm:cxn modelId="{07126016-9AD1-486B-9622-451A68B63BBC}" type="presParOf" srcId="{33B1ED89-B4AB-4A1B-98B9-D28F7690C3F6}" destId="{F2734BEA-4EF9-4325-A61A-283E358A2D67}" srcOrd="0" destOrd="0" presId="urn:microsoft.com/office/officeart/2005/8/layout/hList1"/>
    <dgm:cxn modelId="{8CEF652A-34AA-46D4-A556-E480417BFB1D}" type="presParOf" srcId="{33B1ED89-B4AB-4A1B-98B9-D28F7690C3F6}" destId="{870B7011-76E9-4DA4-9FD1-AFA9455522DB}"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06A3A9-3D38-4FCE-8392-18F300712CA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ru-RU"/>
        </a:p>
      </dgm:t>
    </dgm:pt>
    <dgm:pt modelId="{159D17C4-2DAB-4F9E-A387-30C29C987187}">
      <dgm:prSet/>
      <dgm:spPr/>
      <dgm:t>
        <a:bodyPr/>
        <a:lstStyle/>
        <a:p>
          <a:r>
            <a:rPr lang="ru-RU" b="1" dirty="0">
              <a:solidFill>
                <a:schemeClr val="bg1"/>
              </a:solidFill>
              <a:cs typeface="Calibri" panose="020F0502020204030204" pitchFamily="34" charset="0"/>
            </a:rPr>
            <a:t>Работа в парах</a:t>
          </a:r>
          <a:endParaRPr lang="ru-RU" dirty="0">
            <a:solidFill>
              <a:schemeClr val="bg1"/>
            </a:solidFill>
          </a:endParaRPr>
        </a:p>
      </dgm:t>
    </dgm:pt>
    <dgm:pt modelId="{4171E410-918C-466E-884A-67C60424A27B}" type="parTrans" cxnId="{080142C1-1D0D-449F-BE13-0D0616B18E89}">
      <dgm:prSet/>
      <dgm:spPr/>
      <dgm:t>
        <a:bodyPr/>
        <a:lstStyle/>
        <a:p>
          <a:endParaRPr lang="ru-RU"/>
        </a:p>
      </dgm:t>
    </dgm:pt>
    <dgm:pt modelId="{CF5DDD5C-3A5E-4C1E-8156-CFC4AEA61641}" type="sibTrans" cxnId="{080142C1-1D0D-449F-BE13-0D0616B18E89}">
      <dgm:prSet/>
      <dgm:spPr/>
      <dgm:t>
        <a:bodyPr/>
        <a:lstStyle/>
        <a:p>
          <a:endParaRPr lang="ru-RU"/>
        </a:p>
      </dgm:t>
    </dgm:pt>
    <dgm:pt modelId="{12893D03-28F3-4276-9A8E-6FD3F3722F5D}">
      <dgm:prSet/>
      <dgm:spPr/>
      <dgm:t>
        <a:bodyPr/>
        <a:lstStyle/>
        <a:p>
          <a:r>
            <a:rPr lang="ru-RU" b="1" dirty="0">
              <a:solidFill>
                <a:schemeClr val="bg1"/>
              </a:solidFill>
              <a:cs typeface="Calibri" panose="020F0502020204030204" pitchFamily="34" charset="0"/>
            </a:rPr>
            <a:t>Работа в группах</a:t>
          </a:r>
          <a:endParaRPr lang="ru-RU" dirty="0">
            <a:solidFill>
              <a:schemeClr val="bg1"/>
            </a:solidFill>
          </a:endParaRPr>
        </a:p>
      </dgm:t>
    </dgm:pt>
    <dgm:pt modelId="{B55B3C8A-6B46-4C14-B14B-A2BCB32D972A}" type="parTrans" cxnId="{B1C68269-A101-4639-8B47-35746821A8E8}">
      <dgm:prSet/>
      <dgm:spPr/>
      <dgm:t>
        <a:bodyPr/>
        <a:lstStyle/>
        <a:p>
          <a:endParaRPr lang="ru-RU"/>
        </a:p>
      </dgm:t>
    </dgm:pt>
    <dgm:pt modelId="{EE43C7B6-1348-46CA-A86D-2128E332839C}" type="sibTrans" cxnId="{B1C68269-A101-4639-8B47-35746821A8E8}">
      <dgm:prSet/>
      <dgm:spPr/>
      <dgm:t>
        <a:bodyPr/>
        <a:lstStyle/>
        <a:p>
          <a:endParaRPr lang="ru-RU"/>
        </a:p>
      </dgm:t>
    </dgm:pt>
    <dgm:pt modelId="{4E206783-4919-4282-A768-EB07ACDD5516}">
      <dgm:prSet/>
      <dgm:spPr/>
      <dgm:t>
        <a:bodyPr/>
        <a:lstStyle/>
        <a:p>
          <a:r>
            <a:rPr lang="ru-RU" b="1"/>
            <a:t>Работа по карточкам</a:t>
          </a:r>
          <a:endParaRPr lang="ru-RU"/>
        </a:p>
      </dgm:t>
    </dgm:pt>
    <dgm:pt modelId="{CCE423D5-4DEF-4A8E-B1BC-EC949F4D717A}" type="parTrans" cxnId="{C858EBC7-B974-410D-8E73-1FEC7CB9881C}">
      <dgm:prSet/>
      <dgm:spPr/>
      <dgm:t>
        <a:bodyPr/>
        <a:lstStyle/>
        <a:p>
          <a:endParaRPr lang="ru-RU"/>
        </a:p>
      </dgm:t>
    </dgm:pt>
    <dgm:pt modelId="{6591B505-098B-4C30-A879-64FC76390259}" type="sibTrans" cxnId="{C858EBC7-B974-410D-8E73-1FEC7CB9881C}">
      <dgm:prSet/>
      <dgm:spPr/>
      <dgm:t>
        <a:bodyPr/>
        <a:lstStyle/>
        <a:p>
          <a:endParaRPr lang="ru-RU"/>
        </a:p>
      </dgm:t>
    </dgm:pt>
    <dgm:pt modelId="{CCD81D21-A74C-4D62-A801-C6528AAE1669}">
      <dgm:prSet/>
      <dgm:spPr/>
      <dgm:t>
        <a:bodyPr/>
        <a:lstStyle/>
        <a:p>
          <a:r>
            <a:rPr lang="ru-RU" b="1" dirty="0"/>
            <a:t>Тестирование</a:t>
          </a:r>
          <a:endParaRPr lang="ru-RU" dirty="0"/>
        </a:p>
      </dgm:t>
    </dgm:pt>
    <dgm:pt modelId="{2D15C9C0-CE46-426F-8ABF-D7A57956172C}" type="parTrans" cxnId="{3628898B-40CC-44DD-BDC7-D8CB7C27E686}">
      <dgm:prSet/>
      <dgm:spPr/>
      <dgm:t>
        <a:bodyPr/>
        <a:lstStyle/>
        <a:p>
          <a:endParaRPr lang="ru-RU"/>
        </a:p>
      </dgm:t>
    </dgm:pt>
    <dgm:pt modelId="{6ABE9308-BDD5-4BFD-8B84-CAB496D918A8}" type="sibTrans" cxnId="{3628898B-40CC-44DD-BDC7-D8CB7C27E686}">
      <dgm:prSet/>
      <dgm:spPr/>
      <dgm:t>
        <a:bodyPr/>
        <a:lstStyle/>
        <a:p>
          <a:endParaRPr lang="ru-RU"/>
        </a:p>
      </dgm:t>
    </dgm:pt>
    <dgm:pt modelId="{6B33E8CA-7B83-4347-AAB3-CF95B40A8F6D}" type="pres">
      <dgm:prSet presAssocID="{9906A3A9-3D38-4FCE-8392-18F300712CAB}" presName="Name0" presStyleCnt="0">
        <dgm:presLayoutVars>
          <dgm:dir/>
          <dgm:animLvl val="lvl"/>
          <dgm:resizeHandles val="exact"/>
        </dgm:presLayoutVars>
      </dgm:prSet>
      <dgm:spPr/>
      <dgm:t>
        <a:bodyPr/>
        <a:lstStyle/>
        <a:p>
          <a:endParaRPr lang="ru-RU"/>
        </a:p>
      </dgm:t>
    </dgm:pt>
    <dgm:pt modelId="{6DCC8A86-7830-4D32-B64C-B280709CB952}" type="pres">
      <dgm:prSet presAssocID="{12893D03-28F3-4276-9A8E-6FD3F3722F5D}" presName="composite" presStyleCnt="0"/>
      <dgm:spPr/>
    </dgm:pt>
    <dgm:pt modelId="{21DAED00-A07F-417D-8692-C7665FB0A0D4}" type="pres">
      <dgm:prSet presAssocID="{12893D03-28F3-4276-9A8E-6FD3F3722F5D}" presName="parTx" presStyleLbl="alignNode1" presStyleIdx="0" presStyleCnt="4">
        <dgm:presLayoutVars>
          <dgm:chMax val="0"/>
          <dgm:chPref val="0"/>
          <dgm:bulletEnabled val="1"/>
        </dgm:presLayoutVars>
      </dgm:prSet>
      <dgm:spPr/>
      <dgm:t>
        <a:bodyPr/>
        <a:lstStyle/>
        <a:p>
          <a:endParaRPr lang="ru-RU"/>
        </a:p>
      </dgm:t>
    </dgm:pt>
    <dgm:pt modelId="{3B12F347-5426-4AC4-B7C8-1B2BE5B032E9}" type="pres">
      <dgm:prSet presAssocID="{12893D03-28F3-4276-9A8E-6FD3F3722F5D}" presName="desTx" presStyleLbl="alignAccFollowNode1" presStyleIdx="0" presStyleCnt="4">
        <dgm:presLayoutVars>
          <dgm:bulletEnabled val="1"/>
        </dgm:presLayoutVars>
      </dgm:prSet>
      <dgm:spPr/>
    </dgm:pt>
    <dgm:pt modelId="{C674066F-AA5E-400A-B123-C0917E1E388A}" type="pres">
      <dgm:prSet presAssocID="{EE43C7B6-1348-46CA-A86D-2128E332839C}" presName="space" presStyleCnt="0"/>
      <dgm:spPr/>
    </dgm:pt>
    <dgm:pt modelId="{CED7BEAC-9CF3-431A-A9F6-DEC795FC792D}" type="pres">
      <dgm:prSet presAssocID="{159D17C4-2DAB-4F9E-A387-30C29C987187}" presName="composite" presStyleCnt="0"/>
      <dgm:spPr/>
    </dgm:pt>
    <dgm:pt modelId="{3DC3EEBF-2BA6-49C8-A65B-4789E8419CC5}" type="pres">
      <dgm:prSet presAssocID="{159D17C4-2DAB-4F9E-A387-30C29C987187}" presName="parTx" presStyleLbl="alignNode1" presStyleIdx="1" presStyleCnt="4">
        <dgm:presLayoutVars>
          <dgm:chMax val="0"/>
          <dgm:chPref val="0"/>
          <dgm:bulletEnabled val="1"/>
        </dgm:presLayoutVars>
      </dgm:prSet>
      <dgm:spPr/>
      <dgm:t>
        <a:bodyPr/>
        <a:lstStyle/>
        <a:p>
          <a:endParaRPr lang="ru-RU"/>
        </a:p>
      </dgm:t>
    </dgm:pt>
    <dgm:pt modelId="{5ABC6C2F-4F92-40C6-BF59-0A85DDA64697}" type="pres">
      <dgm:prSet presAssocID="{159D17C4-2DAB-4F9E-A387-30C29C987187}" presName="desTx" presStyleLbl="alignAccFollowNode1" presStyleIdx="1" presStyleCnt="4">
        <dgm:presLayoutVars>
          <dgm:bulletEnabled val="1"/>
        </dgm:presLayoutVars>
      </dgm:prSet>
      <dgm:spPr/>
    </dgm:pt>
    <dgm:pt modelId="{208C4338-26D9-4C7E-BB0D-C9E64AEB6809}" type="pres">
      <dgm:prSet presAssocID="{CF5DDD5C-3A5E-4C1E-8156-CFC4AEA61641}" presName="space" presStyleCnt="0"/>
      <dgm:spPr/>
    </dgm:pt>
    <dgm:pt modelId="{DB5B3447-30DE-44D2-A662-99CA41D531A4}" type="pres">
      <dgm:prSet presAssocID="{CCD81D21-A74C-4D62-A801-C6528AAE1669}" presName="composite" presStyleCnt="0"/>
      <dgm:spPr/>
    </dgm:pt>
    <dgm:pt modelId="{513A6130-1E1B-4FDF-9FA2-0FC760C2D9C5}" type="pres">
      <dgm:prSet presAssocID="{CCD81D21-A74C-4D62-A801-C6528AAE1669}" presName="parTx" presStyleLbl="alignNode1" presStyleIdx="2" presStyleCnt="4">
        <dgm:presLayoutVars>
          <dgm:chMax val="0"/>
          <dgm:chPref val="0"/>
          <dgm:bulletEnabled val="1"/>
        </dgm:presLayoutVars>
      </dgm:prSet>
      <dgm:spPr/>
      <dgm:t>
        <a:bodyPr/>
        <a:lstStyle/>
        <a:p>
          <a:endParaRPr lang="ru-RU"/>
        </a:p>
      </dgm:t>
    </dgm:pt>
    <dgm:pt modelId="{D1407DE6-B7B0-4B79-A5D0-6C1EBC194B00}" type="pres">
      <dgm:prSet presAssocID="{CCD81D21-A74C-4D62-A801-C6528AAE1669}" presName="desTx" presStyleLbl="alignAccFollowNode1" presStyleIdx="2" presStyleCnt="4">
        <dgm:presLayoutVars>
          <dgm:bulletEnabled val="1"/>
        </dgm:presLayoutVars>
      </dgm:prSet>
      <dgm:spPr/>
    </dgm:pt>
    <dgm:pt modelId="{00743997-14D6-45CB-8FEC-1D18F42B3D1F}" type="pres">
      <dgm:prSet presAssocID="{6ABE9308-BDD5-4BFD-8B84-CAB496D918A8}" presName="space" presStyleCnt="0"/>
      <dgm:spPr/>
    </dgm:pt>
    <dgm:pt modelId="{BF90E37F-D0D8-44FC-8E33-250ADBD2A437}" type="pres">
      <dgm:prSet presAssocID="{4E206783-4919-4282-A768-EB07ACDD5516}" presName="composite" presStyleCnt="0"/>
      <dgm:spPr/>
    </dgm:pt>
    <dgm:pt modelId="{3AFD0CE2-44FC-44A5-BD48-EABE39075280}" type="pres">
      <dgm:prSet presAssocID="{4E206783-4919-4282-A768-EB07ACDD5516}" presName="parTx" presStyleLbl="alignNode1" presStyleIdx="3" presStyleCnt="4">
        <dgm:presLayoutVars>
          <dgm:chMax val="0"/>
          <dgm:chPref val="0"/>
          <dgm:bulletEnabled val="1"/>
        </dgm:presLayoutVars>
      </dgm:prSet>
      <dgm:spPr/>
      <dgm:t>
        <a:bodyPr/>
        <a:lstStyle/>
        <a:p>
          <a:endParaRPr lang="ru-RU"/>
        </a:p>
      </dgm:t>
    </dgm:pt>
    <dgm:pt modelId="{3BADA03E-508D-45C0-8587-8FF46E254B8B}" type="pres">
      <dgm:prSet presAssocID="{4E206783-4919-4282-A768-EB07ACDD5516}" presName="desTx" presStyleLbl="alignAccFollowNode1" presStyleIdx="3" presStyleCnt="4">
        <dgm:presLayoutVars>
          <dgm:bulletEnabled val="1"/>
        </dgm:presLayoutVars>
      </dgm:prSet>
      <dgm:spPr/>
    </dgm:pt>
  </dgm:ptLst>
  <dgm:cxnLst>
    <dgm:cxn modelId="{5EB25F66-4873-4560-BB7A-C74643DE9BE0}" type="presOf" srcId="{CCD81D21-A74C-4D62-A801-C6528AAE1669}" destId="{513A6130-1E1B-4FDF-9FA2-0FC760C2D9C5}" srcOrd="0" destOrd="0" presId="urn:microsoft.com/office/officeart/2005/8/layout/hList1"/>
    <dgm:cxn modelId="{080142C1-1D0D-449F-BE13-0D0616B18E89}" srcId="{9906A3A9-3D38-4FCE-8392-18F300712CAB}" destId="{159D17C4-2DAB-4F9E-A387-30C29C987187}" srcOrd="1" destOrd="0" parTransId="{4171E410-918C-466E-884A-67C60424A27B}" sibTransId="{CF5DDD5C-3A5E-4C1E-8156-CFC4AEA61641}"/>
    <dgm:cxn modelId="{2D04769F-EA75-4140-A887-C4B218AA35B8}" type="presOf" srcId="{159D17C4-2DAB-4F9E-A387-30C29C987187}" destId="{3DC3EEBF-2BA6-49C8-A65B-4789E8419CC5}" srcOrd="0" destOrd="0" presId="urn:microsoft.com/office/officeart/2005/8/layout/hList1"/>
    <dgm:cxn modelId="{3C76C215-8F4E-48B1-AD92-DF0E57C5E4A8}" type="presOf" srcId="{9906A3A9-3D38-4FCE-8392-18F300712CAB}" destId="{6B33E8CA-7B83-4347-AAB3-CF95B40A8F6D}" srcOrd="0" destOrd="0" presId="urn:microsoft.com/office/officeart/2005/8/layout/hList1"/>
    <dgm:cxn modelId="{1A836EB1-8FCA-4B3E-8D75-779917F9CF15}" type="presOf" srcId="{12893D03-28F3-4276-9A8E-6FD3F3722F5D}" destId="{21DAED00-A07F-417D-8692-C7665FB0A0D4}" srcOrd="0" destOrd="0" presId="urn:microsoft.com/office/officeart/2005/8/layout/hList1"/>
    <dgm:cxn modelId="{3628898B-40CC-44DD-BDC7-D8CB7C27E686}" srcId="{9906A3A9-3D38-4FCE-8392-18F300712CAB}" destId="{CCD81D21-A74C-4D62-A801-C6528AAE1669}" srcOrd="2" destOrd="0" parTransId="{2D15C9C0-CE46-426F-8ABF-D7A57956172C}" sibTransId="{6ABE9308-BDD5-4BFD-8B84-CAB496D918A8}"/>
    <dgm:cxn modelId="{C858EBC7-B974-410D-8E73-1FEC7CB9881C}" srcId="{9906A3A9-3D38-4FCE-8392-18F300712CAB}" destId="{4E206783-4919-4282-A768-EB07ACDD5516}" srcOrd="3" destOrd="0" parTransId="{CCE423D5-4DEF-4A8E-B1BC-EC949F4D717A}" sibTransId="{6591B505-098B-4C30-A879-64FC76390259}"/>
    <dgm:cxn modelId="{B1C68269-A101-4639-8B47-35746821A8E8}" srcId="{9906A3A9-3D38-4FCE-8392-18F300712CAB}" destId="{12893D03-28F3-4276-9A8E-6FD3F3722F5D}" srcOrd="0" destOrd="0" parTransId="{B55B3C8A-6B46-4C14-B14B-A2BCB32D972A}" sibTransId="{EE43C7B6-1348-46CA-A86D-2128E332839C}"/>
    <dgm:cxn modelId="{A89136B5-54EC-4A4C-B1EB-F64AC325F918}" type="presOf" srcId="{4E206783-4919-4282-A768-EB07ACDD5516}" destId="{3AFD0CE2-44FC-44A5-BD48-EABE39075280}" srcOrd="0" destOrd="0" presId="urn:microsoft.com/office/officeart/2005/8/layout/hList1"/>
    <dgm:cxn modelId="{D1C1A8ED-3AB2-43CD-B15F-D4C3EAEED1D5}" type="presParOf" srcId="{6B33E8CA-7B83-4347-AAB3-CF95B40A8F6D}" destId="{6DCC8A86-7830-4D32-B64C-B280709CB952}" srcOrd="0" destOrd="0" presId="urn:microsoft.com/office/officeart/2005/8/layout/hList1"/>
    <dgm:cxn modelId="{B1688F2E-7ADC-4D80-B99A-0116D6508D85}" type="presParOf" srcId="{6DCC8A86-7830-4D32-B64C-B280709CB952}" destId="{21DAED00-A07F-417D-8692-C7665FB0A0D4}" srcOrd="0" destOrd="0" presId="urn:microsoft.com/office/officeart/2005/8/layout/hList1"/>
    <dgm:cxn modelId="{C9C5D31E-0A88-4800-9598-924B353A97EE}" type="presParOf" srcId="{6DCC8A86-7830-4D32-B64C-B280709CB952}" destId="{3B12F347-5426-4AC4-B7C8-1B2BE5B032E9}" srcOrd="1" destOrd="0" presId="urn:microsoft.com/office/officeart/2005/8/layout/hList1"/>
    <dgm:cxn modelId="{11F1BEA1-F33B-4529-8AB9-625258474DB7}" type="presParOf" srcId="{6B33E8CA-7B83-4347-AAB3-CF95B40A8F6D}" destId="{C674066F-AA5E-400A-B123-C0917E1E388A}" srcOrd="1" destOrd="0" presId="urn:microsoft.com/office/officeart/2005/8/layout/hList1"/>
    <dgm:cxn modelId="{B622A2C3-4D08-4973-BFC4-7712411DE48D}" type="presParOf" srcId="{6B33E8CA-7B83-4347-AAB3-CF95B40A8F6D}" destId="{CED7BEAC-9CF3-431A-A9F6-DEC795FC792D}" srcOrd="2" destOrd="0" presId="urn:microsoft.com/office/officeart/2005/8/layout/hList1"/>
    <dgm:cxn modelId="{D861C507-4359-4221-BDD1-2DA77D9923A1}" type="presParOf" srcId="{CED7BEAC-9CF3-431A-A9F6-DEC795FC792D}" destId="{3DC3EEBF-2BA6-49C8-A65B-4789E8419CC5}" srcOrd="0" destOrd="0" presId="urn:microsoft.com/office/officeart/2005/8/layout/hList1"/>
    <dgm:cxn modelId="{CA1A924C-15E2-4E3D-92BD-CBCBD3405678}" type="presParOf" srcId="{CED7BEAC-9CF3-431A-A9F6-DEC795FC792D}" destId="{5ABC6C2F-4F92-40C6-BF59-0A85DDA64697}" srcOrd="1" destOrd="0" presId="urn:microsoft.com/office/officeart/2005/8/layout/hList1"/>
    <dgm:cxn modelId="{3F66BF4D-407B-48EE-9F03-C8D5AA6CF8FC}" type="presParOf" srcId="{6B33E8CA-7B83-4347-AAB3-CF95B40A8F6D}" destId="{208C4338-26D9-4C7E-BB0D-C9E64AEB6809}" srcOrd="3" destOrd="0" presId="urn:microsoft.com/office/officeart/2005/8/layout/hList1"/>
    <dgm:cxn modelId="{A3E9E183-7C08-4338-B507-C4DEBCED3B04}" type="presParOf" srcId="{6B33E8CA-7B83-4347-AAB3-CF95B40A8F6D}" destId="{DB5B3447-30DE-44D2-A662-99CA41D531A4}" srcOrd="4" destOrd="0" presId="urn:microsoft.com/office/officeart/2005/8/layout/hList1"/>
    <dgm:cxn modelId="{8E80B1AC-9A80-4022-B0F0-D1696144545E}" type="presParOf" srcId="{DB5B3447-30DE-44D2-A662-99CA41D531A4}" destId="{513A6130-1E1B-4FDF-9FA2-0FC760C2D9C5}" srcOrd="0" destOrd="0" presId="urn:microsoft.com/office/officeart/2005/8/layout/hList1"/>
    <dgm:cxn modelId="{972AED3F-FAE2-4F0B-83E4-8BA4C1AB2859}" type="presParOf" srcId="{DB5B3447-30DE-44D2-A662-99CA41D531A4}" destId="{D1407DE6-B7B0-4B79-A5D0-6C1EBC194B00}" srcOrd="1" destOrd="0" presId="urn:microsoft.com/office/officeart/2005/8/layout/hList1"/>
    <dgm:cxn modelId="{55BBBF38-826D-4FAF-843F-E1660E8ED7C3}" type="presParOf" srcId="{6B33E8CA-7B83-4347-AAB3-CF95B40A8F6D}" destId="{00743997-14D6-45CB-8FEC-1D18F42B3D1F}" srcOrd="5" destOrd="0" presId="urn:microsoft.com/office/officeart/2005/8/layout/hList1"/>
    <dgm:cxn modelId="{BFE3E831-70CE-4BA4-8AA7-E0EE558E6D97}" type="presParOf" srcId="{6B33E8CA-7B83-4347-AAB3-CF95B40A8F6D}" destId="{BF90E37F-D0D8-44FC-8E33-250ADBD2A437}" srcOrd="6" destOrd="0" presId="urn:microsoft.com/office/officeart/2005/8/layout/hList1"/>
    <dgm:cxn modelId="{90C4DD97-853C-46F3-AD6B-7CDDDCF40BB5}" type="presParOf" srcId="{BF90E37F-D0D8-44FC-8E33-250ADBD2A437}" destId="{3AFD0CE2-44FC-44A5-BD48-EABE39075280}" srcOrd="0" destOrd="0" presId="urn:microsoft.com/office/officeart/2005/8/layout/hList1"/>
    <dgm:cxn modelId="{41E508AE-3B56-476E-86F9-32B28C036DEB}" type="presParOf" srcId="{BF90E37F-D0D8-44FC-8E33-250ADBD2A437}" destId="{3BADA03E-508D-45C0-8587-8FF46E254B8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8EFBD7-7BA4-41C2-8CBA-025D6FA9DCA5}">
      <dsp:nvSpPr>
        <dsp:cNvPr id="0" name=""/>
        <dsp:cNvSpPr/>
      </dsp:nvSpPr>
      <dsp:spPr>
        <a:xfrm>
          <a:off x="3003" y="313085"/>
          <a:ext cx="2928547" cy="117141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ru-RU" sz="2400" b="1" kern="1200" dirty="0"/>
            <a:t>Карта промежуточного контроля</a:t>
          </a:r>
        </a:p>
      </dsp:txBody>
      <dsp:txXfrm>
        <a:off x="3003" y="313085"/>
        <a:ext cx="2928547" cy="1171418"/>
      </dsp:txXfrm>
    </dsp:sp>
    <dsp:sp modelId="{990632EB-0E7D-4687-8EFD-43C970877422}">
      <dsp:nvSpPr>
        <dsp:cNvPr id="0" name=""/>
        <dsp:cNvSpPr/>
      </dsp:nvSpPr>
      <dsp:spPr>
        <a:xfrm>
          <a:off x="3003" y="1484504"/>
          <a:ext cx="2928547" cy="285480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0AA869-D998-44B9-90DC-FE882C8C0233}">
      <dsp:nvSpPr>
        <dsp:cNvPr id="0" name=""/>
        <dsp:cNvSpPr/>
      </dsp:nvSpPr>
      <dsp:spPr>
        <a:xfrm>
          <a:off x="3341547" y="313085"/>
          <a:ext cx="2928547" cy="117141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ru-RU" sz="2400" b="1" kern="1200" dirty="0">
              <a:cs typeface="Calibri" panose="020F0502020204030204" pitchFamily="34" charset="0"/>
            </a:rPr>
            <a:t>Карточка достижений</a:t>
          </a:r>
        </a:p>
      </dsp:txBody>
      <dsp:txXfrm>
        <a:off x="3341547" y="313085"/>
        <a:ext cx="2928547" cy="1171418"/>
      </dsp:txXfrm>
    </dsp:sp>
    <dsp:sp modelId="{586EAA99-C087-41CF-9DAC-AE33FAABE486}">
      <dsp:nvSpPr>
        <dsp:cNvPr id="0" name=""/>
        <dsp:cNvSpPr/>
      </dsp:nvSpPr>
      <dsp:spPr>
        <a:xfrm>
          <a:off x="3341547" y="1484504"/>
          <a:ext cx="2928547" cy="285480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734BEA-4EF9-4325-A61A-283E358A2D67}">
      <dsp:nvSpPr>
        <dsp:cNvPr id="0" name=""/>
        <dsp:cNvSpPr/>
      </dsp:nvSpPr>
      <dsp:spPr>
        <a:xfrm>
          <a:off x="6680091" y="313085"/>
          <a:ext cx="2928547" cy="117141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kumimoji="0" lang="ru-RU" sz="2400" b="1" i="0" u="none" strike="noStrike" kern="1200" cap="none" spc="0" normalizeH="0" baseline="0" noProof="1">
              <a:ln>
                <a:noFill/>
              </a:ln>
              <a:effectLst/>
              <a:uLnTx/>
              <a:uFillTx/>
              <a:latin typeface="Calibri" panose="020F0502020204030204" pitchFamily="34" charset="0"/>
              <a:ea typeface="+mn-ea"/>
              <a:cs typeface="+mn-cs"/>
            </a:rPr>
            <a:t>Рабочая карта урока </a:t>
          </a:r>
          <a:endParaRPr lang="ru-RU" sz="2400" i="0" kern="1200" dirty="0">
            <a:effectLst/>
          </a:endParaRPr>
        </a:p>
      </dsp:txBody>
      <dsp:txXfrm>
        <a:off x="6680091" y="313085"/>
        <a:ext cx="2928547" cy="1171418"/>
      </dsp:txXfrm>
    </dsp:sp>
    <dsp:sp modelId="{870B7011-76E9-4DA4-9FD1-AFA9455522DB}">
      <dsp:nvSpPr>
        <dsp:cNvPr id="0" name=""/>
        <dsp:cNvSpPr/>
      </dsp:nvSpPr>
      <dsp:spPr>
        <a:xfrm>
          <a:off x="6680091" y="1484504"/>
          <a:ext cx="2928547" cy="285480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AED00-A07F-417D-8692-C7665FB0A0D4}">
      <dsp:nvSpPr>
        <dsp:cNvPr id="0" name=""/>
        <dsp:cNvSpPr/>
      </dsp:nvSpPr>
      <dsp:spPr>
        <a:xfrm>
          <a:off x="3688" y="908598"/>
          <a:ext cx="2218049" cy="737184"/>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ru-RU" sz="2100" b="1" kern="1200" dirty="0">
              <a:solidFill>
                <a:schemeClr val="bg1"/>
              </a:solidFill>
              <a:cs typeface="Calibri" panose="020F0502020204030204" pitchFamily="34" charset="0"/>
            </a:rPr>
            <a:t>Работа в группах</a:t>
          </a:r>
          <a:endParaRPr lang="ru-RU" sz="2100" kern="1200" dirty="0">
            <a:solidFill>
              <a:schemeClr val="bg1"/>
            </a:solidFill>
          </a:endParaRPr>
        </a:p>
      </dsp:txBody>
      <dsp:txXfrm>
        <a:off x="3688" y="908598"/>
        <a:ext cx="2218049" cy="737184"/>
      </dsp:txXfrm>
    </dsp:sp>
    <dsp:sp modelId="{3B12F347-5426-4AC4-B7C8-1B2BE5B032E9}">
      <dsp:nvSpPr>
        <dsp:cNvPr id="0" name=""/>
        <dsp:cNvSpPr/>
      </dsp:nvSpPr>
      <dsp:spPr>
        <a:xfrm>
          <a:off x="3688" y="1645783"/>
          <a:ext cx="2218049" cy="92232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C3EEBF-2BA6-49C8-A65B-4789E8419CC5}">
      <dsp:nvSpPr>
        <dsp:cNvPr id="0" name=""/>
        <dsp:cNvSpPr/>
      </dsp:nvSpPr>
      <dsp:spPr>
        <a:xfrm>
          <a:off x="2532264" y="908598"/>
          <a:ext cx="2218049" cy="737184"/>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ru-RU" sz="2100" b="1" kern="1200" dirty="0">
              <a:solidFill>
                <a:schemeClr val="bg1"/>
              </a:solidFill>
              <a:cs typeface="Calibri" panose="020F0502020204030204" pitchFamily="34" charset="0"/>
            </a:rPr>
            <a:t>Работа в парах</a:t>
          </a:r>
          <a:endParaRPr lang="ru-RU" sz="2100" kern="1200" dirty="0">
            <a:solidFill>
              <a:schemeClr val="bg1"/>
            </a:solidFill>
          </a:endParaRPr>
        </a:p>
      </dsp:txBody>
      <dsp:txXfrm>
        <a:off x="2532264" y="908598"/>
        <a:ext cx="2218049" cy="737184"/>
      </dsp:txXfrm>
    </dsp:sp>
    <dsp:sp modelId="{5ABC6C2F-4F92-40C6-BF59-0A85DDA64697}">
      <dsp:nvSpPr>
        <dsp:cNvPr id="0" name=""/>
        <dsp:cNvSpPr/>
      </dsp:nvSpPr>
      <dsp:spPr>
        <a:xfrm>
          <a:off x="2532264" y="1645783"/>
          <a:ext cx="2218049" cy="92232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3A6130-1E1B-4FDF-9FA2-0FC760C2D9C5}">
      <dsp:nvSpPr>
        <dsp:cNvPr id="0" name=""/>
        <dsp:cNvSpPr/>
      </dsp:nvSpPr>
      <dsp:spPr>
        <a:xfrm>
          <a:off x="5060840" y="908598"/>
          <a:ext cx="2218049" cy="737184"/>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ru-RU" sz="2100" b="1" kern="1200" dirty="0"/>
            <a:t>Тестирование</a:t>
          </a:r>
          <a:endParaRPr lang="ru-RU" sz="2100" kern="1200" dirty="0"/>
        </a:p>
      </dsp:txBody>
      <dsp:txXfrm>
        <a:off x="5060840" y="908598"/>
        <a:ext cx="2218049" cy="737184"/>
      </dsp:txXfrm>
    </dsp:sp>
    <dsp:sp modelId="{D1407DE6-B7B0-4B79-A5D0-6C1EBC194B00}">
      <dsp:nvSpPr>
        <dsp:cNvPr id="0" name=""/>
        <dsp:cNvSpPr/>
      </dsp:nvSpPr>
      <dsp:spPr>
        <a:xfrm>
          <a:off x="5060840" y="1645783"/>
          <a:ext cx="2218049" cy="92232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FD0CE2-44FC-44A5-BD48-EABE39075280}">
      <dsp:nvSpPr>
        <dsp:cNvPr id="0" name=""/>
        <dsp:cNvSpPr/>
      </dsp:nvSpPr>
      <dsp:spPr>
        <a:xfrm>
          <a:off x="7589417" y="908598"/>
          <a:ext cx="2218049" cy="737184"/>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ru-RU" sz="2100" b="1" kern="1200"/>
            <a:t>Работа по карточкам</a:t>
          </a:r>
          <a:endParaRPr lang="ru-RU" sz="2100" kern="1200"/>
        </a:p>
      </dsp:txBody>
      <dsp:txXfrm>
        <a:off x="7589417" y="908598"/>
        <a:ext cx="2218049" cy="737184"/>
      </dsp:txXfrm>
    </dsp:sp>
    <dsp:sp modelId="{3BADA03E-508D-45C0-8587-8FF46E254B8B}">
      <dsp:nvSpPr>
        <dsp:cNvPr id="0" name=""/>
        <dsp:cNvSpPr/>
      </dsp:nvSpPr>
      <dsp:spPr>
        <a:xfrm>
          <a:off x="7589417" y="1645783"/>
          <a:ext cx="2218049" cy="92232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 xmlns:a16="http://schemas.microsoft.com/office/drawing/2014/main" id="{64464472-DAE5-4012-9A5A-CB432293B44E}"/>
              </a:ext>
            </a:extLst>
          </p:cNvPr>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pPr rtl="0"/>
            <a:endParaRPr lang="ru-RU">
              <a:latin typeface="Calibri" panose="020F0502020204030204" pitchFamily="34" charset="0"/>
            </a:endParaRPr>
          </a:p>
        </p:txBody>
      </p:sp>
      <p:sp>
        <p:nvSpPr>
          <p:cNvPr id="3" name="Дата 2">
            <a:extLst>
              <a:ext uri="{FF2B5EF4-FFF2-40B4-BE49-F238E27FC236}">
                <a16:creationId xmlns="" xmlns:a16="http://schemas.microsoft.com/office/drawing/2014/main" id="{0586DB41-0314-4E22-8F5A-547FA67B06A6}"/>
              </a:ext>
            </a:extLst>
          </p:cNvPr>
          <p:cNvSpPr>
            <a:spLocks noGrp="1"/>
          </p:cNvSpPr>
          <p:nvPr>
            <p:ph type="dt" sz="quarter" idx="1"/>
          </p:nvPr>
        </p:nvSpPr>
        <p:spPr>
          <a:xfrm>
            <a:off x="3829761" y="-11836"/>
            <a:ext cx="2929837" cy="498852"/>
          </a:xfrm>
          <a:prstGeom prst="rect">
            <a:avLst/>
          </a:prstGeom>
        </p:spPr>
        <p:txBody>
          <a:bodyPr vert="horz" lIns="91440" tIns="45720" rIns="91440" bIns="45720" rtlCol="0"/>
          <a:lstStyle>
            <a:lvl1pPr algn="r">
              <a:defRPr sz="1200"/>
            </a:lvl1pPr>
          </a:lstStyle>
          <a:p>
            <a:pPr rtl="0"/>
            <a:fld id="{35E897B8-72E6-4666-994A-F7B89199C8A8}" type="datetime1">
              <a:rPr lang="ru-RU" smtClean="0">
                <a:latin typeface="Calibri" panose="020F0502020204030204" pitchFamily="34" charset="0"/>
              </a:rPr>
              <a:t>25.10.2022</a:t>
            </a:fld>
            <a:endParaRPr lang="ru-RU">
              <a:latin typeface="Calibri" panose="020F0502020204030204" pitchFamily="34" charset="0"/>
            </a:endParaRPr>
          </a:p>
        </p:txBody>
      </p:sp>
      <p:sp>
        <p:nvSpPr>
          <p:cNvPr id="4" name="Нижний колонтитул 3">
            <a:extLst>
              <a:ext uri="{FF2B5EF4-FFF2-40B4-BE49-F238E27FC236}">
                <a16:creationId xmlns="" xmlns:a16="http://schemas.microsoft.com/office/drawing/2014/main" id="{D563188E-D235-4A3B-823C-E0E10F336CC4}"/>
              </a:ext>
            </a:extLst>
          </p:cNvPr>
          <p:cNvSpPr>
            <a:spLocks noGrp="1"/>
          </p:cNvSpPr>
          <p:nvPr>
            <p:ph type="ftr" sz="quarter" idx="2"/>
          </p:nvPr>
        </p:nvSpPr>
        <p:spPr>
          <a:xfrm>
            <a:off x="0" y="9443662"/>
            <a:ext cx="2929837" cy="498851"/>
          </a:xfrm>
          <a:prstGeom prst="rect">
            <a:avLst/>
          </a:prstGeom>
        </p:spPr>
        <p:txBody>
          <a:bodyPr vert="horz" lIns="91440" tIns="45720" rIns="91440" bIns="45720" rtlCol="0" anchor="b"/>
          <a:lstStyle>
            <a:lvl1pPr algn="l">
              <a:defRPr sz="1200"/>
            </a:lvl1pPr>
          </a:lstStyle>
          <a:p>
            <a:pPr rtl="0"/>
            <a:endParaRPr lang="ru-RU">
              <a:latin typeface="Calibri" panose="020F0502020204030204" pitchFamily="34" charset="0"/>
            </a:endParaRPr>
          </a:p>
        </p:txBody>
      </p:sp>
      <p:sp>
        <p:nvSpPr>
          <p:cNvPr id="5" name="Номер слайда 4">
            <a:extLst>
              <a:ext uri="{FF2B5EF4-FFF2-40B4-BE49-F238E27FC236}">
                <a16:creationId xmlns="" xmlns:a16="http://schemas.microsoft.com/office/drawing/2014/main" id="{04D3A68C-A1CC-4704-8503-01E13B0AED61}"/>
              </a:ext>
            </a:extLst>
          </p:cNvPr>
          <p:cNvSpPr>
            <a:spLocks noGrp="1"/>
          </p:cNvSpPr>
          <p:nvPr>
            <p:ph type="sldNum" sz="quarter" idx="3"/>
          </p:nvPr>
        </p:nvSpPr>
        <p:spPr>
          <a:xfrm>
            <a:off x="3829761" y="9443662"/>
            <a:ext cx="2929837" cy="498851"/>
          </a:xfrm>
          <a:prstGeom prst="rect">
            <a:avLst/>
          </a:prstGeom>
        </p:spPr>
        <p:txBody>
          <a:bodyPr vert="horz" lIns="91440" tIns="45720" rIns="91440" bIns="45720" rtlCol="0" anchor="b"/>
          <a:lstStyle>
            <a:lvl1pPr algn="r">
              <a:defRPr sz="1200"/>
            </a:lvl1pPr>
          </a:lstStyle>
          <a:p>
            <a:pPr rtl="0"/>
            <a:fld id="{41BB1589-0F8A-400D-AEF4-57688446A2F5}" type="slidenum">
              <a:rPr lang="ru-RU" smtClean="0">
                <a:latin typeface="Calibri" panose="020F0502020204030204" pitchFamily="34" charset="0"/>
              </a:rPr>
              <a:t>‹#›</a:t>
            </a:fld>
            <a:endParaRPr lang="ru-RU">
              <a:latin typeface="Calibri" panose="020F0502020204030204" pitchFamily="34" charset="0"/>
            </a:endParaRPr>
          </a:p>
        </p:txBody>
      </p:sp>
    </p:spTree>
    <p:extLst>
      <p:ext uri="{BB962C8B-B14F-4D97-AF65-F5344CB8AC3E}">
        <p14:creationId xmlns:p14="http://schemas.microsoft.com/office/powerpoint/2010/main" val="282191058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atin typeface="Calibri" panose="020F0502020204030204" pitchFamily="34" charset="0"/>
              </a:defRPr>
            </a:lvl1pPr>
          </a:lstStyle>
          <a:p>
            <a:endParaRPr lang="ru-RU" noProof="0"/>
          </a:p>
        </p:txBody>
      </p:sp>
      <p:sp>
        <p:nvSpPr>
          <p:cNvPr id="3" name="Дата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atin typeface="Calibri" panose="020F0502020204030204" pitchFamily="34" charset="0"/>
              </a:defRPr>
            </a:lvl1pPr>
          </a:lstStyle>
          <a:p>
            <a:fld id="{8363A162-7406-4C22-9783-DA5D5D682FCC}" type="datetime1">
              <a:rPr lang="ru-RU" noProof="0" smtClean="0"/>
              <a:t>25.10.2022</a:t>
            </a:fld>
            <a:endParaRPr lang="ru-RU" noProof="0"/>
          </a:p>
        </p:txBody>
      </p:sp>
      <p:sp>
        <p:nvSpPr>
          <p:cNvPr id="4" name="Образ слайда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pPr rtl="0"/>
            <a:endParaRPr lang="ru-RU" noProof="0"/>
          </a:p>
        </p:txBody>
      </p:sp>
      <p:sp>
        <p:nvSpPr>
          <p:cNvPr id="5" name="Заметки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atin typeface="Calibri" panose="020F0502020204030204" pitchFamily="34" charset="0"/>
              </a:defRPr>
            </a:lvl1pPr>
          </a:lstStyle>
          <a:p>
            <a:endParaRPr lang="ru-RU" noProof="0"/>
          </a:p>
        </p:txBody>
      </p:sp>
      <p:sp>
        <p:nvSpPr>
          <p:cNvPr id="7" name="Номер слайда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atin typeface="Calibri" panose="020F0502020204030204" pitchFamily="34" charset="0"/>
              </a:defRPr>
            </a:lvl1pPr>
          </a:lstStyle>
          <a:p>
            <a:fld id="{DAE5FABD-26C8-4F74-B1E3-45BC91BC9D7B}" type="slidenum">
              <a:rPr lang="ru-RU" noProof="0" smtClean="0"/>
              <a:pPr/>
              <a:t>‹#›</a:t>
            </a:fld>
            <a:endParaRPr lang="ru-RU" noProof="0"/>
          </a:p>
        </p:txBody>
      </p:sp>
    </p:spTree>
    <p:extLst>
      <p:ext uri="{BB962C8B-B14F-4D97-AF65-F5344CB8AC3E}">
        <p14:creationId xmlns:p14="http://schemas.microsoft.com/office/powerpoint/2010/main" val="25077535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Calibri" panose="020F0502020204030204" pitchFamily="34" charset="0"/>
        <a:ea typeface="+mn-ea"/>
        <a:cs typeface="+mn-cs"/>
      </a:defRPr>
    </a:lvl1pPr>
    <a:lvl2pPr marL="457200" algn="l" defTabSz="914400" rtl="0" eaLnBrk="1" latinLnBrk="0" hangingPunct="1">
      <a:defRPr sz="1200" kern="1200">
        <a:solidFill>
          <a:schemeClr val="tx1"/>
        </a:solidFill>
        <a:latin typeface="Calibri" panose="020F0502020204030204" pitchFamily="34" charset="0"/>
        <a:ea typeface="+mn-ea"/>
        <a:cs typeface="+mn-cs"/>
      </a:defRPr>
    </a:lvl2pPr>
    <a:lvl3pPr marL="914400" algn="l" defTabSz="914400" rtl="0" eaLnBrk="1" latinLnBrk="0" hangingPunct="1">
      <a:defRPr sz="1200" kern="1200">
        <a:solidFill>
          <a:schemeClr val="tx1"/>
        </a:solidFill>
        <a:latin typeface="Calibri" panose="020F0502020204030204" pitchFamily="34" charset="0"/>
        <a:ea typeface="+mn-ea"/>
        <a:cs typeface="+mn-cs"/>
      </a:defRPr>
    </a:lvl3pPr>
    <a:lvl4pPr marL="1371600" algn="l" defTabSz="914400" rtl="0" eaLnBrk="1" latinLnBrk="0" hangingPunct="1">
      <a:defRPr sz="1200" kern="1200">
        <a:solidFill>
          <a:schemeClr val="tx1"/>
        </a:solidFill>
        <a:latin typeface="Calibri" panose="020F0502020204030204" pitchFamily="34" charset="0"/>
        <a:ea typeface="+mn-ea"/>
        <a:cs typeface="+mn-cs"/>
      </a:defRPr>
    </a:lvl4pPr>
    <a:lvl5pPr marL="1828800" algn="l" defTabSz="914400" rtl="0" eaLnBrk="1" latinLnBrk="0" hangingPunct="1">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a:t>1</a:t>
            </a:fld>
            <a:endParaRPr lang="ru-RU"/>
          </a:p>
        </p:txBody>
      </p:sp>
    </p:spTree>
    <p:extLst>
      <p:ext uri="{BB962C8B-B14F-4D97-AF65-F5344CB8AC3E}">
        <p14:creationId xmlns:p14="http://schemas.microsoft.com/office/powerpoint/2010/main" val="3147987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10</a:t>
            </a:fld>
            <a:endParaRPr lang="ru-RU"/>
          </a:p>
        </p:txBody>
      </p:sp>
    </p:spTree>
    <p:extLst>
      <p:ext uri="{BB962C8B-B14F-4D97-AF65-F5344CB8AC3E}">
        <p14:creationId xmlns:p14="http://schemas.microsoft.com/office/powerpoint/2010/main" val="1179446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11</a:t>
            </a:fld>
            <a:endParaRPr lang="ru-RU"/>
          </a:p>
        </p:txBody>
      </p:sp>
    </p:spTree>
    <p:extLst>
      <p:ext uri="{BB962C8B-B14F-4D97-AF65-F5344CB8AC3E}">
        <p14:creationId xmlns:p14="http://schemas.microsoft.com/office/powerpoint/2010/main" val="3399798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12</a:t>
            </a:fld>
            <a:endParaRPr lang="ru-RU"/>
          </a:p>
        </p:txBody>
      </p:sp>
    </p:spTree>
    <p:extLst>
      <p:ext uri="{BB962C8B-B14F-4D97-AF65-F5344CB8AC3E}">
        <p14:creationId xmlns:p14="http://schemas.microsoft.com/office/powerpoint/2010/main" val="356002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13</a:t>
            </a:fld>
            <a:endParaRPr lang="ru-RU"/>
          </a:p>
        </p:txBody>
      </p:sp>
    </p:spTree>
    <p:extLst>
      <p:ext uri="{BB962C8B-B14F-4D97-AF65-F5344CB8AC3E}">
        <p14:creationId xmlns:p14="http://schemas.microsoft.com/office/powerpoint/2010/main" val="3647410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14</a:t>
            </a:fld>
            <a:endParaRPr lang="ru-RU"/>
          </a:p>
        </p:txBody>
      </p:sp>
    </p:spTree>
    <p:extLst>
      <p:ext uri="{BB962C8B-B14F-4D97-AF65-F5344CB8AC3E}">
        <p14:creationId xmlns:p14="http://schemas.microsoft.com/office/powerpoint/2010/main" val="2219829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15</a:t>
            </a:fld>
            <a:endParaRPr lang="ru-RU"/>
          </a:p>
        </p:txBody>
      </p:sp>
    </p:spTree>
    <p:extLst>
      <p:ext uri="{BB962C8B-B14F-4D97-AF65-F5344CB8AC3E}">
        <p14:creationId xmlns:p14="http://schemas.microsoft.com/office/powerpoint/2010/main" val="1623050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16</a:t>
            </a:fld>
            <a:endParaRPr lang="ru-RU"/>
          </a:p>
        </p:txBody>
      </p:sp>
    </p:spTree>
    <p:extLst>
      <p:ext uri="{BB962C8B-B14F-4D97-AF65-F5344CB8AC3E}">
        <p14:creationId xmlns:p14="http://schemas.microsoft.com/office/powerpoint/2010/main" val="26375514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17</a:t>
            </a:fld>
            <a:endParaRPr lang="ru-RU"/>
          </a:p>
        </p:txBody>
      </p:sp>
    </p:spTree>
    <p:extLst>
      <p:ext uri="{BB962C8B-B14F-4D97-AF65-F5344CB8AC3E}">
        <p14:creationId xmlns:p14="http://schemas.microsoft.com/office/powerpoint/2010/main" val="20101099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18</a:t>
            </a:fld>
            <a:endParaRPr lang="ru-RU"/>
          </a:p>
        </p:txBody>
      </p:sp>
    </p:spTree>
    <p:extLst>
      <p:ext uri="{BB962C8B-B14F-4D97-AF65-F5344CB8AC3E}">
        <p14:creationId xmlns:p14="http://schemas.microsoft.com/office/powerpoint/2010/main" val="1617925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19</a:t>
            </a:fld>
            <a:endParaRPr lang="ru-RU"/>
          </a:p>
        </p:txBody>
      </p:sp>
    </p:spTree>
    <p:extLst>
      <p:ext uri="{BB962C8B-B14F-4D97-AF65-F5344CB8AC3E}">
        <p14:creationId xmlns:p14="http://schemas.microsoft.com/office/powerpoint/2010/main" val="4014751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2</a:t>
            </a:fld>
            <a:endParaRPr lang="ru-RU"/>
          </a:p>
        </p:txBody>
      </p:sp>
    </p:spTree>
    <p:extLst>
      <p:ext uri="{BB962C8B-B14F-4D97-AF65-F5344CB8AC3E}">
        <p14:creationId xmlns:p14="http://schemas.microsoft.com/office/powerpoint/2010/main" val="35247467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20</a:t>
            </a:fld>
            <a:endParaRPr lang="ru-RU"/>
          </a:p>
        </p:txBody>
      </p:sp>
    </p:spTree>
    <p:extLst>
      <p:ext uri="{BB962C8B-B14F-4D97-AF65-F5344CB8AC3E}">
        <p14:creationId xmlns:p14="http://schemas.microsoft.com/office/powerpoint/2010/main" val="1416138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21</a:t>
            </a:fld>
            <a:endParaRPr lang="ru-RU"/>
          </a:p>
        </p:txBody>
      </p:sp>
    </p:spTree>
    <p:extLst>
      <p:ext uri="{BB962C8B-B14F-4D97-AF65-F5344CB8AC3E}">
        <p14:creationId xmlns:p14="http://schemas.microsoft.com/office/powerpoint/2010/main" val="6235427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22</a:t>
            </a:fld>
            <a:endParaRPr lang="ru-RU"/>
          </a:p>
        </p:txBody>
      </p:sp>
    </p:spTree>
    <p:extLst>
      <p:ext uri="{BB962C8B-B14F-4D97-AF65-F5344CB8AC3E}">
        <p14:creationId xmlns:p14="http://schemas.microsoft.com/office/powerpoint/2010/main" val="3241699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23</a:t>
            </a:fld>
            <a:endParaRPr lang="ru-RU"/>
          </a:p>
        </p:txBody>
      </p:sp>
    </p:spTree>
    <p:extLst>
      <p:ext uri="{BB962C8B-B14F-4D97-AF65-F5344CB8AC3E}">
        <p14:creationId xmlns:p14="http://schemas.microsoft.com/office/powerpoint/2010/main" val="21959753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25</a:t>
            </a:fld>
            <a:endParaRPr lang="ru-RU"/>
          </a:p>
        </p:txBody>
      </p:sp>
    </p:spTree>
    <p:extLst>
      <p:ext uri="{BB962C8B-B14F-4D97-AF65-F5344CB8AC3E}">
        <p14:creationId xmlns:p14="http://schemas.microsoft.com/office/powerpoint/2010/main" val="3566339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27</a:t>
            </a:fld>
            <a:endParaRPr lang="ru-RU"/>
          </a:p>
        </p:txBody>
      </p:sp>
    </p:spTree>
    <p:extLst>
      <p:ext uri="{BB962C8B-B14F-4D97-AF65-F5344CB8AC3E}">
        <p14:creationId xmlns:p14="http://schemas.microsoft.com/office/powerpoint/2010/main" val="23061898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28</a:t>
            </a:fld>
            <a:endParaRPr lang="ru-RU"/>
          </a:p>
        </p:txBody>
      </p:sp>
    </p:spTree>
    <p:extLst>
      <p:ext uri="{BB962C8B-B14F-4D97-AF65-F5344CB8AC3E}">
        <p14:creationId xmlns:p14="http://schemas.microsoft.com/office/powerpoint/2010/main" val="1935294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3</a:t>
            </a:fld>
            <a:endParaRPr lang="ru-RU"/>
          </a:p>
        </p:txBody>
      </p:sp>
    </p:spTree>
    <p:extLst>
      <p:ext uri="{BB962C8B-B14F-4D97-AF65-F5344CB8AC3E}">
        <p14:creationId xmlns:p14="http://schemas.microsoft.com/office/powerpoint/2010/main" val="744910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4</a:t>
            </a:fld>
            <a:endParaRPr lang="ru-RU"/>
          </a:p>
        </p:txBody>
      </p:sp>
    </p:spTree>
    <p:extLst>
      <p:ext uri="{BB962C8B-B14F-4D97-AF65-F5344CB8AC3E}">
        <p14:creationId xmlns:p14="http://schemas.microsoft.com/office/powerpoint/2010/main" val="1078174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5</a:t>
            </a:fld>
            <a:endParaRPr lang="ru-RU"/>
          </a:p>
        </p:txBody>
      </p:sp>
    </p:spTree>
    <p:extLst>
      <p:ext uri="{BB962C8B-B14F-4D97-AF65-F5344CB8AC3E}">
        <p14:creationId xmlns:p14="http://schemas.microsoft.com/office/powerpoint/2010/main" val="29005982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6</a:t>
            </a:fld>
            <a:endParaRPr lang="ru-RU"/>
          </a:p>
        </p:txBody>
      </p:sp>
    </p:spTree>
    <p:extLst>
      <p:ext uri="{BB962C8B-B14F-4D97-AF65-F5344CB8AC3E}">
        <p14:creationId xmlns:p14="http://schemas.microsoft.com/office/powerpoint/2010/main" val="554146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7</a:t>
            </a:fld>
            <a:endParaRPr lang="ru-RU"/>
          </a:p>
        </p:txBody>
      </p:sp>
    </p:spTree>
    <p:extLst>
      <p:ext uri="{BB962C8B-B14F-4D97-AF65-F5344CB8AC3E}">
        <p14:creationId xmlns:p14="http://schemas.microsoft.com/office/powerpoint/2010/main" val="2763390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8</a:t>
            </a:fld>
            <a:endParaRPr lang="ru-RU"/>
          </a:p>
        </p:txBody>
      </p:sp>
    </p:spTree>
    <p:extLst>
      <p:ext uri="{BB962C8B-B14F-4D97-AF65-F5344CB8AC3E}">
        <p14:creationId xmlns:p14="http://schemas.microsoft.com/office/powerpoint/2010/main" val="2508900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DAE5FABD-26C8-4F74-B1E3-45BC91BC9D7B}" type="slidenum">
              <a:rPr lang="ru-RU" smtClean="0"/>
              <a:pPr rtl="0"/>
              <a:t>9</a:t>
            </a:fld>
            <a:endParaRPr lang="ru-RU"/>
          </a:p>
        </p:txBody>
      </p:sp>
    </p:spTree>
    <p:extLst>
      <p:ext uri="{BB962C8B-B14F-4D97-AF65-F5344CB8AC3E}">
        <p14:creationId xmlns:p14="http://schemas.microsoft.com/office/powerpoint/2010/main" val="1260867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_Темно-желтый">
    <p:bg>
      <p:bgPr>
        <a:solidFill>
          <a:schemeClr val="bg1">
            <a:lumMod val="95000"/>
          </a:schemeClr>
        </a:solidFill>
        <a:effectLst/>
      </p:bgPr>
    </p:bg>
    <p:spTree>
      <p:nvGrpSpPr>
        <p:cNvPr id="1" name=""/>
        <p:cNvGrpSpPr/>
        <p:nvPr/>
      </p:nvGrpSpPr>
      <p:grpSpPr>
        <a:xfrm>
          <a:off x="0" y="0"/>
          <a:ext cx="0" cy="0"/>
          <a:chOff x="0" y="0"/>
          <a:chExt cx="0" cy="0"/>
        </a:xfrm>
      </p:grpSpPr>
      <p:sp>
        <p:nvSpPr>
          <p:cNvPr id="53" name="Текст 52">
            <a:extLst>
              <a:ext uri="{FF2B5EF4-FFF2-40B4-BE49-F238E27FC236}">
                <a16:creationId xmlns="" xmlns:a16="http://schemas.microsoft.com/office/drawing/2014/main" id="{4016877F-9863-4CBC-B4AF-D4764DBA673B}"/>
              </a:ext>
              <a:ext uri="{C183D7F6-B498-43B3-948B-1728B52AA6E4}">
                <adec:decorative xmlns="" xmlns:adec="http://schemas.microsoft.com/office/drawing/2017/decorative" val="1"/>
              </a:ext>
            </a:extLst>
          </p:cNvPr>
          <p:cNvSpPr>
            <a:spLocks noGrp="1"/>
          </p:cNvSpPr>
          <p:nvPr>
            <p:ph type="body" sz="quarter" idx="14" hasCustomPrompt="1"/>
          </p:nvPr>
        </p:nvSpPr>
        <p:spPr>
          <a:xfrm>
            <a:off x="1181099" y="457200"/>
            <a:ext cx="8128343" cy="6248400"/>
          </a:xfrm>
          <a:custGeom>
            <a:avLst/>
            <a:gdLst>
              <a:gd name="connsiteX0" fmla="*/ 0 w 8128343"/>
              <a:gd name="connsiteY0" fmla="*/ 0 h 6248400"/>
              <a:gd name="connsiteX1" fmla="*/ 8128343 w 8128343"/>
              <a:gd name="connsiteY1" fmla="*/ 0 h 6248400"/>
              <a:gd name="connsiteX2" fmla="*/ 8128343 w 8128343"/>
              <a:gd name="connsiteY2" fmla="*/ 3258609 h 6248400"/>
              <a:gd name="connsiteX3" fmla="*/ 5858354 w 8128343"/>
              <a:gd name="connsiteY3" fmla="*/ 6248400 h 6248400"/>
              <a:gd name="connsiteX4" fmla="*/ 0 w 8128343"/>
              <a:gd name="connsiteY4" fmla="*/ 6248400 h 624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343" h="6248400">
                <a:moveTo>
                  <a:pt x="0" y="0"/>
                </a:moveTo>
                <a:lnTo>
                  <a:pt x="8128343" y="0"/>
                </a:lnTo>
                <a:lnTo>
                  <a:pt x="8128343" y="3258609"/>
                </a:lnTo>
                <a:lnTo>
                  <a:pt x="5858354" y="6248400"/>
                </a:lnTo>
                <a:lnTo>
                  <a:pt x="0" y="62484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GB" sz="1800" dirty="0">
                <a:solidFill>
                  <a:schemeClr val="lt1">
                    <a:alpha val="0"/>
                  </a:schemeClr>
                </a:solidFill>
                <a:latin typeface="Calibri" panose="020F0502020204030204" pitchFamily="34" charset="0"/>
              </a:defRPr>
            </a:lvl1pPr>
          </a:lstStyle>
          <a:p>
            <a:pPr marL="0" lvl="0" algn="ctr" rtl="0"/>
            <a:r>
              <a:rPr lang="ru-RU" noProof="0"/>
              <a:t>I</a:t>
            </a:r>
          </a:p>
        </p:txBody>
      </p:sp>
      <p:sp>
        <p:nvSpPr>
          <p:cNvPr id="48" name="Полилиния: Фигура 47">
            <a:extLst>
              <a:ext uri="{FF2B5EF4-FFF2-40B4-BE49-F238E27FC236}">
                <a16:creationId xmlns="" xmlns:a16="http://schemas.microsoft.com/office/drawing/2014/main" id="{9070D0C4-1F90-4B84-B84E-8285FA0A01B0}"/>
              </a:ext>
            </a:extLst>
          </p:cNvPr>
          <p:cNvSpPr/>
          <p:nvPr userDrawn="1"/>
        </p:nvSpPr>
        <p:spPr>
          <a:xfrm rot="2232448">
            <a:off x="9455741" y="-926244"/>
            <a:ext cx="131438" cy="8710488"/>
          </a:xfrm>
          <a:custGeom>
            <a:avLst/>
            <a:gdLst>
              <a:gd name="connsiteX0" fmla="*/ 0 w 131438"/>
              <a:gd name="connsiteY0" fmla="*/ 99793 h 8710488"/>
              <a:gd name="connsiteX1" fmla="*/ 131438 w 131438"/>
              <a:gd name="connsiteY1" fmla="*/ 0 h 8710488"/>
              <a:gd name="connsiteX2" fmla="*/ 131438 w 131438"/>
              <a:gd name="connsiteY2" fmla="*/ 8610694 h 8710488"/>
              <a:gd name="connsiteX3" fmla="*/ 0 w 131438"/>
              <a:gd name="connsiteY3" fmla="*/ 8710488 h 8710488"/>
            </a:gdLst>
            <a:ahLst/>
            <a:cxnLst>
              <a:cxn ang="0">
                <a:pos x="connsiteX0" y="connsiteY0"/>
              </a:cxn>
              <a:cxn ang="0">
                <a:pos x="connsiteX1" y="connsiteY1"/>
              </a:cxn>
              <a:cxn ang="0">
                <a:pos x="connsiteX2" y="connsiteY2"/>
              </a:cxn>
              <a:cxn ang="0">
                <a:pos x="connsiteX3" y="connsiteY3"/>
              </a:cxn>
            </a:cxnLst>
            <a:rect l="l" t="t" r="r" b="b"/>
            <a:pathLst>
              <a:path w="131438" h="8710488">
                <a:moveTo>
                  <a:pt x="0" y="99793"/>
                </a:moveTo>
                <a:lnTo>
                  <a:pt x="131438" y="0"/>
                </a:lnTo>
                <a:lnTo>
                  <a:pt x="131438" y="8610694"/>
                </a:lnTo>
                <a:lnTo>
                  <a:pt x="0" y="87104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49" name="Полилиния: фигура 48">
            <a:extLst>
              <a:ext uri="{FF2B5EF4-FFF2-40B4-BE49-F238E27FC236}">
                <a16:creationId xmlns="" xmlns:a16="http://schemas.microsoft.com/office/drawing/2014/main" id="{B8546525-A0E6-4238-93BC-5D43C93A450D}"/>
              </a:ext>
              <a:ext uri="{C183D7F6-B498-43B3-948B-1728B52AA6E4}">
                <adec:decorative xmlns="" xmlns:adec="http://schemas.microsoft.com/office/drawing/2017/decorative" val="1"/>
              </a:ext>
            </a:extLst>
          </p:cNvPr>
          <p:cNvSpPr/>
          <p:nvPr userDrawn="1"/>
        </p:nvSpPr>
        <p:spPr>
          <a:xfrm rot="2232448">
            <a:off x="9332817" y="-941780"/>
            <a:ext cx="172357" cy="8741560"/>
          </a:xfrm>
          <a:custGeom>
            <a:avLst/>
            <a:gdLst>
              <a:gd name="connsiteX0" fmla="*/ 172357 w 172357"/>
              <a:gd name="connsiteY0" fmla="*/ 0 h 8741560"/>
              <a:gd name="connsiteX1" fmla="*/ 172357 w 172357"/>
              <a:gd name="connsiteY1" fmla="*/ 8610698 h 8741560"/>
              <a:gd name="connsiteX2" fmla="*/ 0 w 172357"/>
              <a:gd name="connsiteY2" fmla="*/ 8741560 h 8741560"/>
              <a:gd name="connsiteX3" fmla="*/ 0 w 172357"/>
              <a:gd name="connsiteY3" fmla="*/ 130862 h 8741560"/>
            </a:gdLst>
            <a:ahLst/>
            <a:cxnLst>
              <a:cxn ang="0">
                <a:pos x="connsiteX0" y="connsiteY0"/>
              </a:cxn>
              <a:cxn ang="0">
                <a:pos x="connsiteX1" y="connsiteY1"/>
              </a:cxn>
              <a:cxn ang="0">
                <a:pos x="connsiteX2" y="connsiteY2"/>
              </a:cxn>
              <a:cxn ang="0">
                <a:pos x="connsiteX3" y="connsiteY3"/>
              </a:cxn>
            </a:cxnLst>
            <a:rect l="l" t="t" r="r" b="b"/>
            <a:pathLst>
              <a:path w="172357" h="8741560">
                <a:moveTo>
                  <a:pt x="172357" y="0"/>
                </a:moveTo>
                <a:lnTo>
                  <a:pt x="172357" y="8610698"/>
                </a:lnTo>
                <a:lnTo>
                  <a:pt x="0" y="8741560"/>
                </a:lnTo>
                <a:lnTo>
                  <a:pt x="0" y="1308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rtl="0"/>
            <a:endParaRPr lang="ru-RU" noProof="0">
              <a:latin typeface="Calibri" panose="020F0502020204030204" pitchFamily="34" charset="0"/>
            </a:endParaRP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990599" y="304800"/>
            <a:ext cx="8128343" cy="6248400"/>
          </a:xfrm>
          <a:solidFill>
            <a:schemeClr val="bg1"/>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1378135" y="1219199"/>
            <a:ext cx="7232465" cy="2732439"/>
          </a:xfrm>
        </p:spPr>
        <p:txBody>
          <a:bodyPr rtlCol="0" anchor="t">
            <a:normAutofit/>
          </a:bodyPr>
          <a:lstStyle>
            <a:lvl1pPr algn="l">
              <a:defRPr lang="en-US" sz="5000" kern="1200" cap="all" spc="100" baseline="0" dirty="0">
                <a:solidFill>
                  <a:srgbClr val="2C2E52"/>
                </a:solidFill>
                <a:latin typeface="Calibri" panose="020F0502020204030204" pitchFamily="34" charset="0"/>
                <a:ea typeface="+mj-ea"/>
                <a:cs typeface="+mj-cs"/>
              </a:defRPr>
            </a:lvl1pPr>
          </a:lstStyle>
          <a:p>
            <a:pPr rtl="0"/>
            <a:r>
              <a:rPr lang="ru-RU" noProof="0"/>
              <a:t>Образец заголовка</a:t>
            </a:r>
          </a:p>
        </p:txBody>
      </p:sp>
      <p:sp>
        <p:nvSpPr>
          <p:cNvPr id="3" name="Подзаголовок 2"/>
          <p:cNvSpPr>
            <a:spLocks noGrp="1"/>
          </p:cNvSpPr>
          <p:nvPr>
            <p:ph type="subTitle" idx="1"/>
          </p:nvPr>
        </p:nvSpPr>
        <p:spPr>
          <a:xfrm>
            <a:off x="1378134" y="4069079"/>
            <a:ext cx="5022666" cy="1463040"/>
          </a:xfrm>
        </p:spPr>
        <p:txBody>
          <a:bodyPr lIns="91440" rIns="91440" rtlCol="0" anchor="t">
            <a:normAutofit/>
          </a:bodyPr>
          <a:lstStyle>
            <a:lvl1pPr marL="0" indent="0" algn="l">
              <a:lnSpc>
                <a:spcPct val="100000"/>
              </a:lnSpc>
              <a:spcBef>
                <a:spcPts val="0"/>
              </a:spcBef>
              <a:buNone/>
              <a:defRPr lang="en-US" sz="2000" kern="1200" dirty="0">
                <a:solidFill>
                  <a:schemeClr val="tx1"/>
                </a:solidFill>
                <a:latin typeface="Calibri" panose="020F0502020204030204" pitchFamily="34" charset="0"/>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
        <p:nvSpPr>
          <p:cNvPr id="33" name="Прямоугольник 32">
            <a:extLst>
              <a:ext uri="{FF2B5EF4-FFF2-40B4-BE49-F238E27FC236}">
                <a16:creationId xmlns="" xmlns:a16="http://schemas.microsoft.com/office/drawing/2014/main" id="{E905A207-2310-4F94-86E5-13B4CCC359EC}"/>
              </a:ext>
              <a:ext uri="{C183D7F6-B498-43B3-948B-1728B52AA6E4}">
                <adec:decorative xmlns="" xmlns:adec="http://schemas.microsoft.com/office/drawing/2017/decorative" val="1"/>
              </a:ext>
            </a:extLst>
          </p:cNvPr>
          <p:cNvSpPr/>
          <p:nvPr userDrawn="1"/>
        </p:nvSpPr>
        <p:spPr>
          <a:xfrm rot="5400000" flipV="1">
            <a:off x="1562101" y="-114299"/>
            <a:ext cx="304797" cy="53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rtl="0"/>
            <a:endParaRPr lang="ru-RU" noProof="0">
              <a:latin typeface="Calibri" panose="020F0502020204030204" pitchFamily="34" charset="0"/>
            </a:endParaRPr>
          </a:p>
        </p:txBody>
      </p:sp>
      <p:sp>
        <p:nvSpPr>
          <p:cNvPr id="19" name="Рисунок 18">
            <a:extLst>
              <a:ext uri="{FF2B5EF4-FFF2-40B4-BE49-F238E27FC236}">
                <a16:creationId xmlns="" xmlns:a16="http://schemas.microsoft.com/office/drawing/2014/main" id="{018BFA80-A3BB-4316-BD6E-3E5F6B4D89CF}"/>
              </a:ext>
              <a:ext uri="{C183D7F6-B498-43B3-948B-1728B52AA6E4}">
                <adec:decorative xmlns=""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rtlCol="0" anchor="ctr">
            <a:noAutofit/>
          </a:bodyPr>
          <a:lstStyle>
            <a:lvl1pPr marL="0" indent="0" algn="ctr">
              <a:buNone/>
              <a:defRPr/>
            </a:lvl1pPr>
          </a:lstStyle>
          <a:p>
            <a:pPr rtl="0"/>
            <a:r>
              <a:rPr lang="ru-RU" noProof="0"/>
              <a:t>Добавить изображение</a:t>
            </a:r>
          </a:p>
        </p:txBody>
      </p:sp>
    </p:spTree>
    <p:extLst>
      <p:ext uri="{BB962C8B-B14F-4D97-AF65-F5344CB8AC3E}">
        <p14:creationId xmlns:p14="http://schemas.microsoft.com/office/powerpoint/2010/main" val="262540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Заголовок, подзаголовок и содержимое">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0" y="2667000"/>
            <a:ext cx="10288693" cy="3660648"/>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0" name="Рисунок 9">
            <a:extLst>
              <a:ext uri="{FF2B5EF4-FFF2-40B4-BE49-F238E27FC236}">
                <a16:creationId xmlns="" xmlns:a16="http://schemas.microsoft.com/office/drawing/2014/main" id="{B1F422E5-0916-42D9-AC79-50E4FC133F3D}"/>
              </a:ext>
              <a:ext uri="{C183D7F6-B498-43B3-948B-1728B52AA6E4}">
                <adec:decorative xmlns=""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rtlCol="0" anchor="ctr">
            <a:noAutofit/>
          </a:bodyPr>
          <a:lstStyle>
            <a:lvl1pPr marL="0" indent="0" algn="ctr">
              <a:buNone/>
              <a:defRPr sz="1600">
                <a:solidFill>
                  <a:schemeClr val="bg1">
                    <a:lumMod val="75000"/>
                  </a:schemeClr>
                </a:solidFill>
              </a:defRPr>
            </a:lvl1pPr>
          </a:lstStyle>
          <a:p>
            <a:pPr rtl="0"/>
            <a:r>
              <a:rPr lang="ru-RU" noProof="0"/>
              <a:t>Добавить изображение</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rtlCol="0">
            <a:spAutoFit/>
          </a:bodyPr>
          <a:lstStyle>
            <a:lvl1pPr marL="0" indent="0">
              <a:buNone/>
              <a:defRPr sz="2400" b="0">
                <a:solidFill>
                  <a:schemeClr val="tx2"/>
                </a:solidFill>
              </a:defRPr>
            </a:lvl1pPr>
          </a:lstStyle>
          <a:p>
            <a:pPr lvl="0" rtl="0"/>
            <a:r>
              <a:rPr lang="ru-RU" noProof="0"/>
              <a:t>Добавить дополнительный текст </a:t>
            </a:r>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3215529186"/>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ТОЛЬКО ЗАГОЛОВОК_Синий">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1695425977"/>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ТОЛЬКО ЗАГОЛОВОК_Сине-зеленый">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3714886579"/>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ТОЛЬКО ЗАГОЛОВОК_Оранжевый">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1814971853"/>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ТОЛЬКО ЗАГОЛОВОК_Розовый">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1832375406"/>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ТОЛЬКО ЗАГОЛОВОК_Светло-синий">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2117665835"/>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ТОЛЬКО ЗАГОЛОВОК_Серый">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3853620884"/>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ТОЛЬКО ЗАГОЛОВОК_Участок_синего_треугольника BG">
    <p:spTree>
      <p:nvGrpSpPr>
        <p:cNvPr id="1" name=""/>
        <p:cNvGrpSpPr/>
        <p:nvPr/>
      </p:nvGrpSpPr>
      <p:grpSpPr>
        <a:xfrm>
          <a:off x="0" y="0"/>
          <a:ext cx="0" cy="0"/>
          <a:chOff x="0" y="0"/>
          <a:chExt cx="0" cy="0"/>
        </a:xfrm>
      </p:grpSpPr>
      <p:sp>
        <p:nvSpPr>
          <p:cNvPr id="8" name="Полилиния: фигура 7">
            <a:extLst>
              <a:ext uri="{FF2B5EF4-FFF2-40B4-BE49-F238E27FC236}">
                <a16:creationId xmlns="" xmlns:a16="http://schemas.microsoft.com/office/drawing/2014/main" id="{605BCA9F-FC20-461D-9118-7EC2AC28D050}"/>
              </a:ext>
              <a:ext uri="{C183D7F6-B498-43B3-948B-1728B52AA6E4}">
                <adec:decorative xmlns="" xmlns:adec="http://schemas.microsoft.com/office/drawing/2017/decorative" val="1"/>
              </a:ext>
            </a:extLst>
          </p:cNvPr>
          <p:cNvSpPr/>
          <p:nvPr userDrawn="1"/>
        </p:nvSpPr>
        <p:spPr>
          <a:xfrm>
            <a:off x="3175958" y="0"/>
            <a:ext cx="9016043" cy="6858000"/>
          </a:xfrm>
          <a:custGeom>
            <a:avLst/>
            <a:gdLst>
              <a:gd name="connsiteX0" fmla="*/ 5153328 w 9016043"/>
              <a:gd name="connsiteY0" fmla="*/ 0 h 6858000"/>
              <a:gd name="connsiteX1" fmla="*/ 9016043 w 9016043"/>
              <a:gd name="connsiteY1" fmla="*/ 0 h 6858000"/>
              <a:gd name="connsiteX2" fmla="*/ 9016043 w 9016043"/>
              <a:gd name="connsiteY2" fmla="*/ 6858000 h 6858000"/>
              <a:gd name="connsiteX3" fmla="*/ 0 w 9016043"/>
              <a:gd name="connsiteY3" fmla="*/ 6858000 h 6858000"/>
              <a:gd name="connsiteX4" fmla="*/ 5153328 w 9016043"/>
              <a:gd name="connsiteY4" fmla="*/ 68183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6043" h="6858000">
                <a:moveTo>
                  <a:pt x="5153328" y="0"/>
                </a:moveTo>
                <a:lnTo>
                  <a:pt x="9016043" y="0"/>
                </a:lnTo>
                <a:lnTo>
                  <a:pt x="9016043" y="6858000"/>
                </a:lnTo>
                <a:lnTo>
                  <a:pt x="0" y="6858000"/>
                </a:lnTo>
                <a:lnTo>
                  <a:pt x="5153328" y="68183"/>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ru-RU" noProof="0">
              <a:latin typeface="Calibri" panose="020F0502020204030204" pitchFamily="34" charset="0"/>
            </a:endParaRPr>
          </a:p>
        </p:txBody>
      </p:sp>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dirty="0"/>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704092513"/>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Заголовок, подзаголовок, содержимое и изображение">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1" y="2667000"/>
            <a:ext cx="5775960" cy="3660648"/>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0" name="Рисунок 9">
            <a:extLst>
              <a:ext uri="{FF2B5EF4-FFF2-40B4-BE49-F238E27FC236}">
                <a16:creationId xmlns="" xmlns:a16="http://schemas.microsoft.com/office/drawing/2014/main" id="{B1F422E5-0916-42D9-AC79-50E4FC133F3D}"/>
              </a:ext>
              <a:ext uri="{C183D7F6-B498-43B3-948B-1728B52AA6E4}">
                <adec:decorative xmlns=""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rtlCol="0" anchor="ctr">
            <a:noAutofit/>
          </a:bodyPr>
          <a:lstStyle>
            <a:lvl1pPr marL="0" indent="0" algn="ctr">
              <a:buNone/>
              <a:defRPr sz="1600">
                <a:solidFill>
                  <a:schemeClr val="bg1">
                    <a:lumMod val="75000"/>
                  </a:schemeClr>
                </a:solidFill>
              </a:defRPr>
            </a:lvl1pPr>
          </a:lstStyle>
          <a:p>
            <a:pPr rtl="0"/>
            <a:r>
              <a:rPr lang="ru-RU" noProof="0"/>
              <a:t>Добавить изображение</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rtlCol="0">
            <a:spAutoFit/>
          </a:bodyPr>
          <a:lstStyle>
            <a:lvl1pPr marL="0" indent="0">
              <a:buNone/>
              <a:defRPr sz="2400" b="0">
                <a:solidFill>
                  <a:schemeClr val="tx2"/>
                </a:solidFill>
              </a:defRPr>
            </a:lvl1pPr>
          </a:lstStyle>
          <a:p>
            <a:pPr lvl="0" rtl="0"/>
            <a:r>
              <a:rPr lang="ru-RU" noProof="0"/>
              <a:t>Добавить дополнительный текст </a:t>
            </a:r>
          </a:p>
        </p:txBody>
      </p:sp>
      <p:sp>
        <p:nvSpPr>
          <p:cNvPr id="9" name="Рисунок 8">
            <a:extLst>
              <a:ext uri="{FF2B5EF4-FFF2-40B4-BE49-F238E27FC236}">
                <a16:creationId xmlns="" xmlns:a16="http://schemas.microsoft.com/office/drawing/2014/main" id="{17C4BA0D-DEC0-450E-8F4D-B0E6D2D7D0C3}"/>
              </a:ext>
            </a:extLst>
          </p:cNvPr>
          <p:cNvSpPr>
            <a:spLocks noGrp="1"/>
          </p:cNvSpPr>
          <p:nvPr>
            <p:ph type="pic" sz="quarter" idx="17" hasCustomPrompt="1"/>
          </p:nvPr>
        </p:nvSpPr>
        <p:spPr>
          <a:xfrm>
            <a:off x="6629399" y="2667000"/>
            <a:ext cx="5013959" cy="3660775"/>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3" name="Номер слайда 5">
            <a:extLst>
              <a:ext uri="{FF2B5EF4-FFF2-40B4-BE49-F238E27FC236}">
                <a16:creationId xmlns="" xmlns:a16="http://schemas.microsoft.com/office/drawing/2014/main" id="{8F869F17-9BF3-4974-956D-0CBCD60BA35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2142137778"/>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Заголовок, подзаголовок, содержимое и изображение_верхняя полоса в виде фигуры">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1" y="2667000"/>
            <a:ext cx="5775960" cy="3660648"/>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rtlCol="0">
            <a:spAutoFit/>
          </a:bodyPr>
          <a:lstStyle>
            <a:lvl1pPr marL="0" indent="0">
              <a:buNone/>
              <a:defRPr sz="2400" b="0">
                <a:solidFill>
                  <a:schemeClr val="tx2"/>
                </a:solidFill>
              </a:defRPr>
            </a:lvl1pPr>
          </a:lstStyle>
          <a:p>
            <a:pPr lvl="0" rtl="0"/>
            <a:r>
              <a:rPr lang="ru-RU" noProof="0"/>
              <a:t>Добавить дополнительный текст </a:t>
            </a:r>
          </a:p>
        </p:txBody>
      </p:sp>
      <p:sp>
        <p:nvSpPr>
          <p:cNvPr id="9" name="Рисунок 8">
            <a:extLst>
              <a:ext uri="{FF2B5EF4-FFF2-40B4-BE49-F238E27FC236}">
                <a16:creationId xmlns="" xmlns:a16="http://schemas.microsoft.com/office/drawing/2014/main" id="{17C4BA0D-DEC0-450E-8F4D-B0E6D2D7D0C3}"/>
              </a:ext>
            </a:extLst>
          </p:cNvPr>
          <p:cNvSpPr>
            <a:spLocks noGrp="1"/>
          </p:cNvSpPr>
          <p:nvPr>
            <p:ph type="pic" sz="quarter" idx="17" hasCustomPrompt="1"/>
          </p:nvPr>
        </p:nvSpPr>
        <p:spPr>
          <a:xfrm>
            <a:off x="6629399" y="2667000"/>
            <a:ext cx="5013959" cy="3660775"/>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3" name="Номер слайда 5">
            <a:extLst>
              <a:ext uri="{FF2B5EF4-FFF2-40B4-BE49-F238E27FC236}">
                <a16:creationId xmlns="" xmlns:a16="http://schemas.microsoft.com/office/drawing/2014/main" id="{A654DBB0-1027-4E5D-B635-00F2F173A24F}"/>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3433771035"/>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Титульный слайд_Темно-желтый">
    <p:bg>
      <p:bgPr>
        <a:solidFill>
          <a:schemeClr val="bg1">
            <a:lumMod val="95000"/>
          </a:schemeClr>
        </a:solidFill>
        <a:effectLst/>
      </p:bgPr>
    </p:bg>
    <p:spTree>
      <p:nvGrpSpPr>
        <p:cNvPr id="1" name=""/>
        <p:cNvGrpSpPr/>
        <p:nvPr/>
      </p:nvGrpSpPr>
      <p:grpSpPr>
        <a:xfrm>
          <a:off x="0" y="0"/>
          <a:ext cx="0" cy="0"/>
          <a:chOff x="0" y="0"/>
          <a:chExt cx="0" cy="0"/>
        </a:xfrm>
      </p:grpSpPr>
      <p:sp>
        <p:nvSpPr>
          <p:cNvPr id="53" name="Текст 52">
            <a:extLst>
              <a:ext uri="{FF2B5EF4-FFF2-40B4-BE49-F238E27FC236}">
                <a16:creationId xmlns="" xmlns:a16="http://schemas.microsoft.com/office/drawing/2014/main" id="{4016877F-9863-4CBC-B4AF-D4764DBA673B}"/>
              </a:ext>
              <a:ext uri="{C183D7F6-B498-43B3-948B-1728B52AA6E4}">
                <adec:decorative xmlns="" xmlns:adec="http://schemas.microsoft.com/office/drawing/2017/decorative" val="1"/>
              </a:ext>
            </a:extLst>
          </p:cNvPr>
          <p:cNvSpPr>
            <a:spLocks noGrp="1"/>
          </p:cNvSpPr>
          <p:nvPr>
            <p:ph type="body" sz="quarter" idx="14" hasCustomPrompt="1"/>
          </p:nvPr>
        </p:nvSpPr>
        <p:spPr>
          <a:xfrm>
            <a:off x="1181099" y="457200"/>
            <a:ext cx="8128343" cy="6248400"/>
          </a:xfrm>
          <a:custGeom>
            <a:avLst/>
            <a:gdLst>
              <a:gd name="connsiteX0" fmla="*/ 0 w 8128343"/>
              <a:gd name="connsiteY0" fmla="*/ 0 h 6248400"/>
              <a:gd name="connsiteX1" fmla="*/ 8128343 w 8128343"/>
              <a:gd name="connsiteY1" fmla="*/ 0 h 6248400"/>
              <a:gd name="connsiteX2" fmla="*/ 8128343 w 8128343"/>
              <a:gd name="connsiteY2" fmla="*/ 3258609 h 6248400"/>
              <a:gd name="connsiteX3" fmla="*/ 5858354 w 8128343"/>
              <a:gd name="connsiteY3" fmla="*/ 6248400 h 6248400"/>
              <a:gd name="connsiteX4" fmla="*/ 0 w 8128343"/>
              <a:gd name="connsiteY4" fmla="*/ 6248400 h 624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343" h="6248400">
                <a:moveTo>
                  <a:pt x="0" y="0"/>
                </a:moveTo>
                <a:lnTo>
                  <a:pt x="8128343" y="0"/>
                </a:lnTo>
                <a:lnTo>
                  <a:pt x="8128343" y="3258609"/>
                </a:lnTo>
                <a:lnTo>
                  <a:pt x="5858354" y="6248400"/>
                </a:lnTo>
                <a:lnTo>
                  <a:pt x="0" y="62484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GB" sz="1800" dirty="0">
                <a:solidFill>
                  <a:schemeClr val="lt1">
                    <a:alpha val="0"/>
                  </a:schemeClr>
                </a:solidFill>
                <a:latin typeface="Calibri" panose="020F0502020204030204" pitchFamily="34" charset="0"/>
              </a:defRPr>
            </a:lvl1pPr>
          </a:lstStyle>
          <a:p>
            <a:pPr marL="0" lvl="0" algn="ctr" rtl="0"/>
            <a:r>
              <a:rPr lang="ru-RU" noProof="0"/>
              <a:t>I</a:t>
            </a:r>
          </a:p>
        </p:txBody>
      </p:sp>
      <p:sp>
        <p:nvSpPr>
          <p:cNvPr id="48" name="Полилиния: Фигура 47">
            <a:extLst>
              <a:ext uri="{FF2B5EF4-FFF2-40B4-BE49-F238E27FC236}">
                <a16:creationId xmlns="" xmlns:a16="http://schemas.microsoft.com/office/drawing/2014/main" id="{9070D0C4-1F90-4B84-B84E-8285FA0A01B0}"/>
              </a:ext>
            </a:extLst>
          </p:cNvPr>
          <p:cNvSpPr/>
          <p:nvPr userDrawn="1"/>
        </p:nvSpPr>
        <p:spPr>
          <a:xfrm rot="2232448">
            <a:off x="9455741" y="-926244"/>
            <a:ext cx="131438" cy="8710488"/>
          </a:xfrm>
          <a:custGeom>
            <a:avLst/>
            <a:gdLst>
              <a:gd name="connsiteX0" fmla="*/ 0 w 131438"/>
              <a:gd name="connsiteY0" fmla="*/ 99793 h 8710488"/>
              <a:gd name="connsiteX1" fmla="*/ 131438 w 131438"/>
              <a:gd name="connsiteY1" fmla="*/ 0 h 8710488"/>
              <a:gd name="connsiteX2" fmla="*/ 131438 w 131438"/>
              <a:gd name="connsiteY2" fmla="*/ 8610694 h 8710488"/>
              <a:gd name="connsiteX3" fmla="*/ 0 w 131438"/>
              <a:gd name="connsiteY3" fmla="*/ 8710488 h 8710488"/>
            </a:gdLst>
            <a:ahLst/>
            <a:cxnLst>
              <a:cxn ang="0">
                <a:pos x="connsiteX0" y="connsiteY0"/>
              </a:cxn>
              <a:cxn ang="0">
                <a:pos x="connsiteX1" y="connsiteY1"/>
              </a:cxn>
              <a:cxn ang="0">
                <a:pos x="connsiteX2" y="connsiteY2"/>
              </a:cxn>
              <a:cxn ang="0">
                <a:pos x="connsiteX3" y="connsiteY3"/>
              </a:cxn>
            </a:cxnLst>
            <a:rect l="l" t="t" r="r" b="b"/>
            <a:pathLst>
              <a:path w="131438" h="8710488">
                <a:moveTo>
                  <a:pt x="0" y="99793"/>
                </a:moveTo>
                <a:lnTo>
                  <a:pt x="131438" y="0"/>
                </a:lnTo>
                <a:lnTo>
                  <a:pt x="131438" y="8610694"/>
                </a:lnTo>
                <a:lnTo>
                  <a:pt x="0" y="87104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49" name="Полилиния: фигура 48">
            <a:extLst>
              <a:ext uri="{FF2B5EF4-FFF2-40B4-BE49-F238E27FC236}">
                <a16:creationId xmlns="" xmlns:a16="http://schemas.microsoft.com/office/drawing/2014/main" id="{B8546525-A0E6-4238-93BC-5D43C93A450D}"/>
              </a:ext>
              <a:ext uri="{C183D7F6-B498-43B3-948B-1728B52AA6E4}">
                <adec:decorative xmlns="" xmlns:adec="http://schemas.microsoft.com/office/drawing/2017/decorative" val="1"/>
              </a:ext>
            </a:extLst>
          </p:cNvPr>
          <p:cNvSpPr/>
          <p:nvPr userDrawn="1"/>
        </p:nvSpPr>
        <p:spPr>
          <a:xfrm rot="2232448">
            <a:off x="9332817" y="-941780"/>
            <a:ext cx="172357" cy="8741560"/>
          </a:xfrm>
          <a:custGeom>
            <a:avLst/>
            <a:gdLst>
              <a:gd name="connsiteX0" fmla="*/ 172357 w 172357"/>
              <a:gd name="connsiteY0" fmla="*/ 0 h 8741560"/>
              <a:gd name="connsiteX1" fmla="*/ 172357 w 172357"/>
              <a:gd name="connsiteY1" fmla="*/ 8610698 h 8741560"/>
              <a:gd name="connsiteX2" fmla="*/ 0 w 172357"/>
              <a:gd name="connsiteY2" fmla="*/ 8741560 h 8741560"/>
              <a:gd name="connsiteX3" fmla="*/ 0 w 172357"/>
              <a:gd name="connsiteY3" fmla="*/ 130862 h 8741560"/>
            </a:gdLst>
            <a:ahLst/>
            <a:cxnLst>
              <a:cxn ang="0">
                <a:pos x="connsiteX0" y="connsiteY0"/>
              </a:cxn>
              <a:cxn ang="0">
                <a:pos x="connsiteX1" y="connsiteY1"/>
              </a:cxn>
              <a:cxn ang="0">
                <a:pos x="connsiteX2" y="connsiteY2"/>
              </a:cxn>
              <a:cxn ang="0">
                <a:pos x="connsiteX3" y="connsiteY3"/>
              </a:cxn>
            </a:cxnLst>
            <a:rect l="l" t="t" r="r" b="b"/>
            <a:pathLst>
              <a:path w="172357" h="8741560">
                <a:moveTo>
                  <a:pt x="172357" y="0"/>
                </a:moveTo>
                <a:lnTo>
                  <a:pt x="172357" y="8610698"/>
                </a:lnTo>
                <a:lnTo>
                  <a:pt x="0" y="8741560"/>
                </a:lnTo>
                <a:lnTo>
                  <a:pt x="0" y="1308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rtl="0"/>
            <a:endParaRPr lang="ru-RU" noProof="0">
              <a:latin typeface="Calibri" panose="020F0502020204030204" pitchFamily="34" charset="0"/>
            </a:endParaRP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990599" y="304800"/>
            <a:ext cx="8128343" cy="6248400"/>
          </a:xfrm>
          <a:solidFill>
            <a:schemeClr val="bg1"/>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1378135" y="1219199"/>
            <a:ext cx="7232465" cy="2732439"/>
          </a:xfrm>
        </p:spPr>
        <p:txBody>
          <a:bodyPr rtlCol="0" anchor="t">
            <a:normAutofit/>
          </a:bodyPr>
          <a:lstStyle>
            <a:lvl1pPr algn="l">
              <a:defRPr lang="en-US" sz="5000" kern="1200" cap="all" spc="100" baseline="0" dirty="0">
                <a:solidFill>
                  <a:srgbClr val="2C2E52"/>
                </a:solidFill>
                <a:latin typeface="Calibri" panose="020F0502020204030204" pitchFamily="34" charset="0"/>
                <a:ea typeface="+mj-ea"/>
                <a:cs typeface="+mj-cs"/>
              </a:defRPr>
            </a:lvl1pPr>
          </a:lstStyle>
          <a:p>
            <a:pPr rtl="0"/>
            <a:r>
              <a:rPr lang="ru-RU" noProof="0"/>
              <a:t>Образец заголовка</a:t>
            </a:r>
          </a:p>
        </p:txBody>
      </p:sp>
      <p:sp>
        <p:nvSpPr>
          <p:cNvPr id="3" name="Подзаголовок 2"/>
          <p:cNvSpPr>
            <a:spLocks noGrp="1"/>
          </p:cNvSpPr>
          <p:nvPr>
            <p:ph type="subTitle" idx="1"/>
          </p:nvPr>
        </p:nvSpPr>
        <p:spPr>
          <a:xfrm>
            <a:off x="1378134" y="4069079"/>
            <a:ext cx="5022666" cy="1463040"/>
          </a:xfrm>
        </p:spPr>
        <p:txBody>
          <a:bodyPr lIns="91440" rIns="91440" rtlCol="0" anchor="t">
            <a:normAutofit/>
          </a:bodyPr>
          <a:lstStyle>
            <a:lvl1pPr marL="0" indent="0" algn="l">
              <a:lnSpc>
                <a:spcPct val="100000"/>
              </a:lnSpc>
              <a:spcBef>
                <a:spcPts val="0"/>
              </a:spcBef>
              <a:buNone/>
              <a:defRPr lang="en-US" sz="2000" kern="1200" dirty="0">
                <a:solidFill>
                  <a:schemeClr val="tx1"/>
                </a:solidFill>
                <a:latin typeface="Calibri" panose="020F0502020204030204" pitchFamily="34" charset="0"/>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
        <p:nvSpPr>
          <p:cNvPr id="33" name="Прямоугольник 32">
            <a:extLst>
              <a:ext uri="{FF2B5EF4-FFF2-40B4-BE49-F238E27FC236}">
                <a16:creationId xmlns="" xmlns:a16="http://schemas.microsoft.com/office/drawing/2014/main" id="{E905A207-2310-4F94-86E5-13B4CCC359EC}"/>
              </a:ext>
              <a:ext uri="{C183D7F6-B498-43B3-948B-1728B52AA6E4}">
                <adec:decorative xmlns="" xmlns:adec="http://schemas.microsoft.com/office/drawing/2017/decorative" val="1"/>
              </a:ext>
            </a:extLst>
          </p:cNvPr>
          <p:cNvSpPr/>
          <p:nvPr userDrawn="1"/>
        </p:nvSpPr>
        <p:spPr>
          <a:xfrm rot="5400000" flipV="1">
            <a:off x="1562101" y="-114299"/>
            <a:ext cx="304797" cy="53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rtl="0"/>
            <a:endParaRPr lang="ru-RU" noProof="0">
              <a:latin typeface="Calibri" panose="020F0502020204030204" pitchFamily="34" charset="0"/>
            </a:endParaRPr>
          </a:p>
        </p:txBody>
      </p:sp>
      <p:sp>
        <p:nvSpPr>
          <p:cNvPr id="19" name="Рисунок 18">
            <a:extLst>
              <a:ext uri="{FF2B5EF4-FFF2-40B4-BE49-F238E27FC236}">
                <a16:creationId xmlns="" xmlns:a16="http://schemas.microsoft.com/office/drawing/2014/main" id="{018BFA80-A3BB-4316-BD6E-3E5F6B4D89CF}"/>
              </a:ext>
              <a:ext uri="{C183D7F6-B498-43B3-948B-1728B52AA6E4}">
                <adec:decorative xmlns=""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rtlCol="0" anchor="ctr">
            <a:noAutofit/>
          </a:bodyPr>
          <a:lstStyle>
            <a:lvl1pPr marL="0" indent="0" algn="ctr">
              <a:buNone/>
              <a:defRPr/>
            </a:lvl1pPr>
          </a:lstStyle>
          <a:p>
            <a:pPr rtl="0"/>
            <a:r>
              <a:rPr lang="ru-RU" noProof="0"/>
              <a:t>Добавить изображение</a:t>
            </a:r>
          </a:p>
        </p:txBody>
      </p:sp>
    </p:spTree>
    <p:extLst>
      <p:ext uri="{BB962C8B-B14F-4D97-AF65-F5344CB8AC3E}">
        <p14:creationId xmlns:p14="http://schemas.microsoft.com/office/powerpoint/2010/main" val="13920827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Заголовок, подзаголовок, содержимое и изображение_белая верхняя полоса в виде фигуры">
    <p:spTree>
      <p:nvGrpSpPr>
        <p:cNvPr id="1" name=""/>
        <p:cNvGrpSpPr/>
        <p:nvPr/>
      </p:nvGrpSpPr>
      <p:grpSpPr>
        <a:xfrm>
          <a:off x="0" y="0"/>
          <a:ext cx="0" cy="0"/>
          <a:chOff x="0" y="0"/>
          <a:chExt cx="0" cy="0"/>
        </a:xfrm>
      </p:grpSpPr>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5334001" y="112976"/>
            <a:ext cx="6858000" cy="6745024"/>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2" name="Текст 16">
            <a:extLst>
              <a:ext uri="{FF2B5EF4-FFF2-40B4-BE49-F238E27FC236}">
                <a16:creationId xmlns="" xmlns:a16="http://schemas.microsoft.com/office/drawing/2014/main" id="{E59725C5-1168-4A5F-B420-8E0562019687}"/>
              </a:ext>
            </a:extLst>
          </p:cNvPr>
          <p:cNvSpPr>
            <a:spLocks noGrp="1"/>
          </p:cNvSpPr>
          <p:nvPr>
            <p:ph type="body" sz="quarter" idx="19" hasCustomPrompt="1"/>
          </p:nvPr>
        </p:nvSpPr>
        <p:spPr>
          <a:xfrm rot="5400000">
            <a:off x="5238089" y="208890"/>
            <a:ext cx="6745024" cy="6553200"/>
          </a:xfrm>
          <a:gradFill flip="none" rotWithShape="1">
            <a:gsLst>
              <a:gs pos="0">
                <a:schemeClr val="bg1"/>
              </a:gs>
              <a:gs pos="82000">
                <a:schemeClr val="bg1">
                  <a:alpha val="0"/>
                </a:schemeClr>
              </a:gs>
            </a:gsLst>
            <a:lin ang="16200000" scaled="1"/>
            <a:tileRect/>
          </a:gradFill>
          <a:effectLst/>
        </p:spPr>
        <p:txBody>
          <a:bodyPr rtlCol="0"/>
          <a:lstStyle>
            <a:lvl1pPr marL="0" indent="0">
              <a:buNone/>
              <a:defRPr>
                <a:solidFill>
                  <a:schemeClr val="tx1">
                    <a:alpha val="0"/>
                  </a:schemeClr>
                </a:solidFill>
              </a:defRPr>
            </a:lvl1pPr>
          </a:lstStyle>
          <a:p>
            <a:pPr lvl="0" rtl="0"/>
            <a:r>
              <a:rPr lang="ru-RU" noProof="0"/>
              <a:t>I</a:t>
            </a:r>
          </a:p>
        </p:txBody>
      </p:sp>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1" y="2667000"/>
            <a:ext cx="5775960" cy="3660648"/>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rtlCol="0">
            <a:spAutoFit/>
          </a:bodyPr>
          <a:lstStyle>
            <a:lvl1pPr marL="0" indent="0">
              <a:buNone/>
              <a:defRPr sz="2400" b="0">
                <a:solidFill>
                  <a:schemeClr val="tx2"/>
                </a:solidFill>
              </a:defRPr>
            </a:lvl1pPr>
          </a:lstStyle>
          <a:p>
            <a:pPr lvl="0" rtl="0"/>
            <a:r>
              <a:rPr lang="ru-RU" noProof="0"/>
              <a:t>Добавить дополнительный текст </a:t>
            </a:r>
          </a:p>
        </p:txBody>
      </p:sp>
      <p:sp>
        <p:nvSpPr>
          <p:cNvPr id="16" name="Номер слайда 5">
            <a:extLst>
              <a:ext uri="{FF2B5EF4-FFF2-40B4-BE49-F238E27FC236}">
                <a16:creationId xmlns="" xmlns:a16="http://schemas.microsoft.com/office/drawing/2014/main" id="{7532AFA8-ADE4-4C3E-AF0A-235C724999FF}"/>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747721153"/>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guide id="3" pos="432"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Заголовок, подзаголовок, содержимое и горизонтальное изображение_верхняя полоса в виде фигуры">
    <p:spTree>
      <p:nvGrpSpPr>
        <p:cNvPr id="1" name=""/>
        <p:cNvGrpSpPr/>
        <p:nvPr/>
      </p:nvGrpSpPr>
      <p:grpSpPr>
        <a:xfrm>
          <a:off x="0" y="0"/>
          <a:ext cx="0" cy="0"/>
          <a:chOff x="0" y="0"/>
          <a:chExt cx="0" cy="0"/>
        </a:xfrm>
      </p:grpSpPr>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548641" y="2667001"/>
            <a:ext cx="11094718" cy="1757126"/>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0" y="4709677"/>
            <a:ext cx="11094717" cy="1500876"/>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rtlCol="0">
            <a:spAutoFit/>
          </a:bodyPr>
          <a:lstStyle>
            <a:lvl1pPr marL="0" indent="0">
              <a:buNone/>
              <a:defRPr sz="2400" b="0">
                <a:solidFill>
                  <a:schemeClr val="tx2"/>
                </a:solidFill>
              </a:defRPr>
            </a:lvl1pPr>
          </a:lstStyle>
          <a:p>
            <a:pPr lvl="0" rtl="0"/>
            <a:r>
              <a:rPr lang="ru-RU" noProof="0"/>
              <a:t>Добавить дополнительный текст </a:t>
            </a:r>
          </a:p>
        </p:txBody>
      </p:sp>
      <p:sp>
        <p:nvSpPr>
          <p:cNvPr id="13" name="Номер слайда 5">
            <a:extLst>
              <a:ext uri="{FF2B5EF4-FFF2-40B4-BE49-F238E27FC236}">
                <a16:creationId xmlns="" xmlns:a16="http://schemas.microsoft.com/office/drawing/2014/main" id="{4232B29A-2701-4A73-83CF-09E0AB1B2DD0}"/>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dirty="0"/>
          </a:p>
        </p:txBody>
      </p:sp>
    </p:spTree>
    <p:extLst>
      <p:ext uri="{BB962C8B-B14F-4D97-AF65-F5344CB8AC3E}">
        <p14:creationId xmlns:p14="http://schemas.microsoft.com/office/powerpoint/2010/main" val="2946410738"/>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Заголовок, подзаголовок, содержимое и половинное изображение_верхняя полоса в виде фигуры">
    <p:spTree>
      <p:nvGrpSpPr>
        <p:cNvPr id="1" name=""/>
        <p:cNvGrpSpPr/>
        <p:nvPr/>
      </p:nvGrpSpPr>
      <p:grpSpPr>
        <a:xfrm>
          <a:off x="0" y="0"/>
          <a:ext cx="0" cy="0"/>
          <a:chOff x="0" y="0"/>
          <a:chExt cx="0" cy="0"/>
        </a:xfrm>
      </p:grpSpPr>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548641" y="2667001"/>
            <a:ext cx="5775959" cy="3543552"/>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6553200" y="2667001"/>
            <a:ext cx="5090157" cy="3543552"/>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548640" y="1676400"/>
            <a:ext cx="10837333" cy="424732"/>
          </a:xfrm>
          <a:noFill/>
        </p:spPr>
        <p:txBody>
          <a:bodyPr wrap="square" lIns="91440" rIns="91440" rtlCol="0">
            <a:spAutoFit/>
          </a:bodyPr>
          <a:lstStyle>
            <a:lvl1pPr marL="0" indent="0">
              <a:buNone/>
              <a:defRPr sz="2400" b="0">
                <a:solidFill>
                  <a:schemeClr val="tx2"/>
                </a:solidFill>
              </a:defRPr>
            </a:lvl1pPr>
          </a:lstStyle>
          <a:p>
            <a:pPr lvl="0" rtl="0"/>
            <a:r>
              <a:rPr lang="ru-RU" noProof="0"/>
              <a:t>Добавить дополнительный текст </a:t>
            </a:r>
          </a:p>
        </p:txBody>
      </p:sp>
      <p:sp>
        <p:nvSpPr>
          <p:cNvPr id="13" name="Номер слайда 5">
            <a:extLst>
              <a:ext uri="{FF2B5EF4-FFF2-40B4-BE49-F238E27FC236}">
                <a16:creationId xmlns="" xmlns:a16="http://schemas.microsoft.com/office/drawing/2014/main" id="{6A52166E-5DA9-4AA1-9355-E8DBFDD90AE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964095946"/>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Половинное изображение, заголовок, содержимое и верхняя полоса в виде фигуры">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3735623"/>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0" y="4617492"/>
            <a:ext cx="9890759" cy="1527048"/>
          </a:xfrm>
        </p:spPr>
        <p:txBody>
          <a:bodyPr lIns="91440" rIns="91440" rtlCol="0">
            <a:normAutofit/>
          </a:bodyPr>
          <a:lstStyle>
            <a:lvl1pPr>
              <a:defRPr sz="1800"/>
            </a:lvl1pPr>
            <a:lvl2pPr>
              <a:defRPr sz="1600"/>
            </a:lvl2pPr>
            <a:lvl3pPr>
              <a:defRPr sz="1400"/>
            </a:lvl3pPr>
            <a:lvl4pPr>
              <a:defRPr sz="1200"/>
            </a:lvl4pPr>
            <a:lvl5pPr>
              <a:defRPr sz="12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0" y="112976"/>
            <a:ext cx="12191999" cy="3278423"/>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2" name="Номер слайда 5">
            <a:extLst>
              <a:ext uri="{FF2B5EF4-FFF2-40B4-BE49-F238E27FC236}">
                <a16:creationId xmlns="" xmlns:a16="http://schemas.microsoft.com/office/drawing/2014/main" id="{E9FF8476-DF8C-4276-8CF6-44BC91B88C2C}"/>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1270053395"/>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Половинное изображение, заголовок, два столбца, содержимое и верхняя полоса в виде фигуры">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3735623"/>
            <a:ext cx="111099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1" y="4617492"/>
            <a:ext cx="5212080" cy="1527048"/>
          </a:xfrm>
        </p:spPr>
        <p:txBody>
          <a:bodyPr lIns="91440" rIns="91440" rtlCol="0">
            <a:normAutofit/>
          </a:bodyPr>
          <a:lstStyle>
            <a:lvl1pPr>
              <a:defRPr sz="1800"/>
            </a:lvl1pPr>
            <a:lvl2pPr>
              <a:defRPr sz="1600"/>
            </a:lvl2pPr>
            <a:lvl3pPr>
              <a:defRPr sz="1400"/>
            </a:lvl3pPr>
            <a:lvl4pPr>
              <a:defRPr sz="1200"/>
            </a:lvl4pPr>
            <a:lvl5pPr>
              <a:defRPr sz="12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0" y="112976"/>
            <a:ext cx="12191999" cy="3278423"/>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2" name="Объект 6">
            <a:extLst>
              <a:ext uri="{FF2B5EF4-FFF2-40B4-BE49-F238E27FC236}">
                <a16:creationId xmlns="" xmlns:a16="http://schemas.microsoft.com/office/drawing/2014/main" id="{E93A96C6-A4F2-43F1-A47D-0D52EF29954B}"/>
              </a:ext>
            </a:extLst>
          </p:cNvPr>
          <p:cNvSpPr>
            <a:spLocks noGrp="1"/>
          </p:cNvSpPr>
          <p:nvPr>
            <p:ph sz="quarter" idx="19" hasCustomPrompt="1"/>
          </p:nvPr>
        </p:nvSpPr>
        <p:spPr>
          <a:xfrm>
            <a:off x="6446520" y="4617492"/>
            <a:ext cx="5212080" cy="1527048"/>
          </a:xfrm>
        </p:spPr>
        <p:txBody>
          <a:bodyPr lIns="91440" rIns="91440" rtlCol="0">
            <a:normAutofit/>
          </a:bodyPr>
          <a:lstStyle>
            <a:lvl1pPr>
              <a:defRPr sz="1800"/>
            </a:lvl1pPr>
            <a:lvl2pPr>
              <a:defRPr sz="1600"/>
            </a:lvl2pPr>
            <a:lvl3pPr>
              <a:defRPr sz="1400"/>
            </a:lvl3pPr>
            <a:lvl4pPr>
              <a:defRPr sz="1200"/>
            </a:lvl4pPr>
            <a:lvl5pPr>
              <a:defRPr sz="1200"/>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4" name="Номер слайда 5">
            <a:extLst>
              <a:ext uri="{FF2B5EF4-FFF2-40B4-BE49-F238E27FC236}">
                <a16:creationId xmlns="" xmlns:a16="http://schemas.microsoft.com/office/drawing/2014/main" id="{FC5AD12C-F7F6-431D-ABA4-F7E37CACEAC6}"/>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3490030484"/>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Половинное изображение, заголовок, два столбца, содержимое и верхняя полоса в виде фигуры">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1721698" y="3735622"/>
            <a:ext cx="5013960" cy="2408917"/>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0" y="112976"/>
            <a:ext cx="12191999" cy="3278423"/>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3" name="Текст 16">
            <a:extLst>
              <a:ext uri="{FF2B5EF4-FFF2-40B4-BE49-F238E27FC236}">
                <a16:creationId xmlns="" xmlns:a16="http://schemas.microsoft.com/office/drawing/2014/main" id="{38376498-C218-4EDB-8416-A59802EF2018}"/>
              </a:ext>
              <a:ext uri="{C183D7F6-B498-43B3-948B-1728B52AA6E4}">
                <adec:decorative xmlns="" xmlns:adec="http://schemas.microsoft.com/office/drawing/2017/decorative" val="1"/>
              </a:ext>
            </a:extLst>
          </p:cNvPr>
          <p:cNvSpPr>
            <a:spLocks noGrp="1"/>
          </p:cNvSpPr>
          <p:nvPr>
            <p:ph type="body" sz="quarter" idx="20" hasCustomPrompt="1"/>
          </p:nvPr>
        </p:nvSpPr>
        <p:spPr>
          <a:xfrm>
            <a:off x="7239000" y="1981199"/>
            <a:ext cx="4389542" cy="4163339"/>
          </a:xfrm>
          <a:solidFill>
            <a:schemeClr val="bg1"/>
          </a:solidFill>
          <a:ln w="28575">
            <a:solidFill>
              <a:schemeClr val="accent2"/>
            </a:solidFill>
          </a:ln>
          <a:effectLst/>
        </p:spPr>
        <p:txBody>
          <a:bodyPr rtlCol="0"/>
          <a:lstStyle>
            <a:lvl1pPr marL="0" indent="0">
              <a:buNone/>
              <a:defRPr>
                <a:solidFill>
                  <a:schemeClr val="tx1">
                    <a:alpha val="0"/>
                  </a:schemeClr>
                </a:solidFill>
              </a:defRPr>
            </a:lvl1pPr>
          </a:lstStyle>
          <a:p>
            <a:pPr lvl="0" rtl="0"/>
            <a:r>
              <a:rPr lang="ru-RU" noProof="0"/>
              <a:t>I</a:t>
            </a:r>
          </a:p>
        </p:txBody>
      </p:sp>
      <p:sp>
        <p:nvSpPr>
          <p:cNvPr id="12" name="Объект 6">
            <a:extLst>
              <a:ext uri="{FF2B5EF4-FFF2-40B4-BE49-F238E27FC236}">
                <a16:creationId xmlns="" xmlns:a16="http://schemas.microsoft.com/office/drawing/2014/main" id="{E93A96C6-A4F2-43F1-A47D-0D52EF29954B}"/>
              </a:ext>
            </a:extLst>
          </p:cNvPr>
          <p:cNvSpPr>
            <a:spLocks noGrp="1"/>
          </p:cNvSpPr>
          <p:nvPr>
            <p:ph sz="quarter" idx="19" hasCustomPrompt="1"/>
          </p:nvPr>
        </p:nvSpPr>
        <p:spPr>
          <a:xfrm>
            <a:off x="7589520" y="2286000"/>
            <a:ext cx="3688080" cy="3581400"/>
          </a:xfrm>
        </p:spPr>
        <p:txBody>
          <a:bodyPr lIns="91440" rIns="91440" rtlCol="0">
            <a:normAutofit/>
          </a:bodyPr>
          <a:lstStyle>
            <a:lvl1pPr marL="0" indent="0">
              <a:lnSpc>
                <a:spcPct val="100000"/>
              </a:lnSpc>
              <a:spcBef>
                <a:spcPts val="0"/>
              </a:spcBef>
              <a:spcAft>
                <a:spcPts val="0"/>
              </a:spcAft>
              <a:buNone/>
              <a:defRPr sz="3200">
                <a:solidFill>
                  <a:schemeClr val="accent2"/>
                </a:solidFill>
              </a:defRPr>
            </a:lvl1pPr>
            <a:lvl2pPr>
              <a:defRPr sz="1600"/>
            </a:lvl2pPr>
            <a:lvl3pPr>
              <a:defRPr sz="1400"/>
            </a:lvl3pPr>
            <a:lvl4pPr>
              <a:defRPr sz="1200"/>
            </a:lvl4pPr>
            <a:lvl5pPr>
              <a:defRPr sz="1200"/>
            </a:lvl5pPr>
          </a:lstStyle>
          <a:p>
            <a:pPr lvl="0" rtl="0"/>
            <a:r>
              <a:rPr lang="ru-RU" noProof="0"/>
              <a:t>Важное содержимое</a:t>
            </a:r>
          </a:p>
        </p:txBody>
      </p:sp>
      <p:sp>
        <p:nvSpPr>
          <p:cNvPr id="8" name="Рисунок 7">
            <a:extLst>
              <a:ext uri="{FF2B5EF4-FFF2-40B4-BE49-F238E27FC236}">
                <a16:creationId xmlns="" xmlns:a16="http://schemas.microsoft.com/office/drawing/2014/main" id="{1EC81B64-070E-43F3-BCB5-833AB965D638}"/>
              </a:ext>
              <a:ext uri="{C183D7F6-B498-43B3-948B-1728B52AA6E4}">
                <adec:decorative xmlns="" xmlns:adec="http://schemas.microsoft.com/office/drawing/2017/decorative" val="1"/>
              </a:ext>
            </a:extLst>
          </p:cNvPr>
          <p:cNvSpPr>
            <a:spLocks noGrp="1"/>
          </p:cNvSpPr>
          <p:nvPr>
            <p:ph type="pic" sz="quarter" idx="21" hasCustomPrompt="1"/>
          </p:nvPr>
        </p:nvSpPr>
        <p:spPr>
          <a:xfrm>
            <a:off x="548944" y="3717925"/>
            <a:ext cx="914400" cy="930275"/>
          </a:xfrm>
        </p:spPr>
        <p:txBody>
          <a:bodyPr rtlCol="0" anchor="ctr"/>
          <a:lstStyle>
            <a:lvl1pPr marL="0" indent="0" algn="ctr">
              <a:buNone/>
              <a:defRPr/>
            </a:lvl1pPr>
          </a:lstStyle>
          <a:p>
            <a:pPr rtl="0"/>
            <a:r>
              <a:rPr lang="ru-RU" noProof="0"/>
              <a:t>Значок</a:t>
            </a:r>
          </a:p>
        </p:txBody>
      </p:sp>
      <p:sp>
        <p:nvSpPr>
          <p:cNvPr id="15" name="Номер слайда 5">
            <a:extLst>
              <a:ext uri="{FF2B5EF4-FFF2-40B4-BE49-F238E27FC236}">
                <a16:creationId xmlns="" xmlns:a16="http://schemas.microsoft.com/office/drawing/2014/main" id="{8D5893EC-1256-429B-9581-379342C2368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1666431938"/>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Половинное изображение, несколько изображений, заголовок, два столбца, содержимое и верхняя полоса в виде фигуры">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7315200" y="4176259"/>
            <a:ext cx="4343400" cy="1968280"/>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0" y="112976"/>
            <a:ext cx="12191999" cy="3278423"/>
          </a:xfr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4" name="Рисунок 8">
            <a:extLst>
              <a:ext uri="{FF2B5EF4-FFF2-40B4-BE49-F238E27FC236}">
                <a16:creationId xmlns="" xmlns:a16="http://schemas.microsoft.com/office/drawing/2014/main" id="{96DE17A8-F4B7-4571-A6E8-FD28BA425B19}"/>
              </a:ext>
              <a:ext uri="{C183D7F6-B498-43B3-948B-1728B52AA6E4}">
                <adec:decorative xmlns="" xmlns:adec="http://schemas.microsoft.com/office/drawing/2017/decorative" val="1"/>
              </a:ext>
            </a:extLst>
          </p:cNvPr>
          <p:cNvSpPr>
            <a:spLocks noGrp="1"/>
          </p:cNvSpPr>
          <p:nvPr>
            <p:ph type="pic" sz="quarter" idx="19" hasCustomPrompt="1"/>
          </p:nvPr>
        </p:nvSpPr>
        <p:spPr>
          <a:xfrm>
            <a:off x="542834" y="1066801"/>
            <a:ext cx="3505199" cy="5077738"/>
          </a:xfr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5" name="Рисунок 8">
            <a:extLst>
              <a:ext uri="{FF2B5EF4-FFF2-40B4-BE49-F238E27FC236}">
                <a16:creationId xmlns="" xmlns:a16="http://schemas.microsoft.com/office/drawing/2014/main" id="{9D9A0502-98A2-467D-BE1C-CE8391C73BF4}"/>
              </a:ext>
              <a:ext uri="{C183D7F6-B498-43B3-948B-1728B52AA6E4}">
                <adec:decorative xmlns="" xmlns:adec="http://schemas.microsoft.com/office/drawing/2017/decorative" val="1"/>
              </a:ext>
            </a:extLst>
          </p:cNvPr>
          <p:cNvSpPr>
            <a:spLocks noGrp="1"/>
          </p:cNvSpPr>
          <p:nvPr>
            <p:ph type="pic" sz="quarter" idx="20" hasCustomPrompt="1"/>
          </p:nvPr>
        </p:nvSpPr>
        <p:spPr>
          <a:xfrm>
            <a:off x="4191000" y="4343400"/>
            <a:ext cx="2743200" cy="1801138"/>
          </a:xfr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6" name="Рисунок 8">
            <a:extLst>
              <a:ext uri="{FF2B5EF4-FFF2-40B4-BE49-F238E27FC236}">
                <a16:creationId xmlns="" xmlns:a16="http://schemas.microsoft.com/office/drawing/2014/main" id="{8298DB4E-3B92-4CA4-852A-9F647E7219A4}"/>
              </a:ext>
              <a:ext uri="{C183D7F6-B498-43B3-948B-1728B52AA6E4}">
                <adec:decorative xmlns="" xmlns:adec="http://schemas.microsoft.com/office/drawing/2017/decorative" val="1"/>
              </a:ext>
            </a:extLst>
          </p:cNvPr>
          <p:cNvSpPr>
            <a:spLocks noGrp="1"/>
          </p:cNvSpPr>
          <p:nvPr>
            <p:ph type="pic" sz="quarter" idx="21" hasCustomPrompt="1"/>
          </p:nvPr>
        </p:nvSpPr>
        <p:spPr>
          <a:xfrm>
            <a:off x="4191000" y="1066801"/>
            <a:ext cx="2743200" cy="3126023"/>
          </a:xfr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3" name="Номер слайда 5">
            <a:extLst>
              <a:ext uri="{FF2B5EF4-FFF2-40B4-BE49-F238E27FC236}">
                <a16:creationId xmlns="" xmlns:a16="http://schemas.microsoft.com/office/drawing/2014/main" id="{2E528B4D-15E8-4161-96F7-75D0217AD20C}"/>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2269429564"/>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Изображение целиком с верхней полосой">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0" y="112976"/>
            <a:ext cx="12191999" cy="6745024"/>
          </a:xfrm>
          <a:prstGeom prst="rect">
            <a:avLst/>
          </a:prstGeo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0" name="Номер слайда 5">
            <a:extLst>
              <a:ext uri="{FF2B5EF4-FFF2-40B4-BE49-F238E27FC236}">
                <a16:creationId xmlns="" xmlns:a16="http://schemas.microsoft.com/office/drawing/2014/main" id="{7C67066A-9B9E-468B-97C6-94BF615FA94E}"/>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2" name="Заголовок 1">
            <a:extLst>
              <a:ext uri="{FF2B5EF4-FFF2-40B4-BE49-F238E27FC236}">
                <a16:creationId xmlns="" xmlns:a16="http://schemas.microsoft.com/office/drawing/2014/main" id="{A82AF7E6-6C19-4A41-BFA5-44C4F2A371E9}"/>
              </a:ext>
            </a:extLst>
          </p:cNvPr>
          <p:cNvSpPr>
            <a:spLocks noGrp="1"/>
          </p:cNvSpPr>
          <p:nvPr>
            <p:ph type="title"/>
          </p:nvPr>
        </p:nvSpPr>
        <p:spPr>
          <a:xfrm>
            <a:off x="548640" y="548640"/>
            <a:ext cx="11106150" cy="518160"/>
          </a:xfrm>
        </p:spPr>
        <p:txBody>
          <a:bodyPr rtlCol="0"/>
          <a:lstStyle/>
          <a:p>
            <a:pPr rtl="0"/>
            <a:r>
              <a:rPr lang="ru-RU" noProof="0"/>
              <a:t>Образец заголовка</a:t>
            </a:r>
          </a:p>
        </p:txBody>
      </p:sp>
    </p:spTree>
    <p:extLst>
      <p:ext uri="{BB962C8B-B14F-4D97-AF65-F5344CB8AC3E}">
        <p14:creationId xmlns:p14="http://schemas.microsoft.com/office/powerpoint/2010/main" val="311124754"/>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Изображение целиком">
    <p:spTree>
      <p:nvGrpSpPr>
        <p:cNvPr id="1" name=""/>
        <p:cNvGrpSpPr/>
        <p:nvPr/>
      </p:nvGrpSpPr>
      <p:grpSpPr>
        <a:xfrm>
          <a:off x="0" y="0"/>
          <a:ext cx="0" cy="0"/>
          <a:chOff x="0" y="0"/>
          <a:chExt cx="0" cy="0"/>
        </a:xfrm>
      </p:grpSpPr>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0" y="0"/>
            <a:ext cx="12191999" cy="6858000"/>
          </a:xfrm>
          <a:prstGeom prst="rect">
            <a:avLst/>
          </a:prstGeo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7" name="Номер слайда 5">
            <a:extLst>
              <a:ext uri="{FF2B5EF4-FFF2-40B4-BE49-F238E27FC236}">
                <a16:creationId xmlns="" xmlns:a16="http://schemas.microsoft.com/office/drawing/2014/main" id="{9FC59837-0A86-4467-BB38-E2AC882F314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2" name="Заголовок 1">
            <a:extLst>
              <a:ext uri="{FF2B5EF4-FFF2-40B4-BE49-F238E27FC236}">
                <a16:creationId xmlns="" xmlns:a16="http://schemas.microsoft.com/office/drawing/2014/main" id="{78857779-E765-4EC2-825C-B8E41285A0C7}"/>
              </a:ext>
            </a:extLst>
          </p:cNvPr>
          <p:cNvSpPr>
            <a:spLocks noGrp="1"/>
          </p:cNvSpPr>
          <p:nvPr>
            <p:ph type="title"/>
          </p:nvPr>
        </p:nvSpPr>
        <p:spPr>
          <a:xfrm>
            <a:off x="548640" y="548640"/>
            <a:ext cx="11106150" cy="518160"/>
          </a:xfrm>
        </p:spPr>
        <p:txBody>
          <a:bodyPr rtlCol="0"/>
          <a:lstStyle/>
          <a:p>
            <a:pPr rtl="0"/>
            <a:r>
              <a:rPr lang="ru-RU" noProof="0"/>
              <a:t>Образец заголовка</a:t>
            </a:r>
          </a:p>
        </p:txBody>
      </p:sp>
    </p:spTree>
    <p:extLst>
      <p:ext uri="{BB962C8B-B14F-4D97-AF65-F5344CB8AC3E}">
        <p14:creationId xmlns:p14="http://schemas.microsoft.com/office/powerpoint/2010/main" val="1004607006"/>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Изображение целиком">
    <p:spTree>
      <p:nvGrpSpPr>
        <p:cNvPr id="1" name=""/>
        <p:cNvGrpSpPr/>
        <p:nvPr/>
      </p:nvGrpSpPr>
      <p:grpSpPr>
        <a:xfrm>
          <a:off x="0" y="0"/>
          <a:ext cx="0" cy="0"/>
          <a:chOff x="0" y="0"/>
          <a:chExt cx="0" cy="0"/>
        </a:xfrm>
      </p:grpSpPr>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0" y="0"/>
            <a:ext cx="12191999" cy="6858000"/>
          </a:xfrm>
          <a:prstGeom prst="rect">
            <a:avLst/>
          </a:prstGeo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6" name="Текст 16">
            <a:extLst>
              <a:ext uri="{FF2B5EF4-FFF2-40B4-BE49-F238E27FC236}">
                <a16:creationId xmlns="" xmlns:a16="http://schemas.microsoft.com/office/drawing/2014/main" id="{16932398-C947-4474-88D6-4117EC391CEF}"/>
              </a:ext>
              <a:ext uri="{C183D7F6-B498-43B3-948B-1728B52AA6E4}">
                <adec:decorative xmlns="" xmlns:adec="http://schemas.microsoft.com/office/drawing/2017/decorative" val="1"/>
              </a:ext>
            </a:extLst>
          </p:cNvPr>
          <p:cNvSpPr>
            <a:spLocks noGrp="1"/>
          </p:cNvSpPr>
          <p:nvPr>
            <p:ph type="body" sz="quarter" idx="20" hasCustomPrompt="1"/>
          </p:nvPr>
        </p:nvSpPr>
        <p:spPr>
          <a:xfrm>
            <a:off x="7261801" y="1189969"/>
            <a:ext cx="4389542" cy="4677431"/>
          </a:xfrm>
          <a:solidFill>
            <a:schemeClr val="bg1">
              <a:alpha val="88000"/>
            </a:schemeClr>
          </a:solidFill>
          <a:ln w="28575">
            <a:solidFill>
              <a:schemeClr val="accent2"/>
            </a:solidFill>
          </a:ln>
          <a:effectLst/>
        </p:spPr>
        <p:txBody>
          <a:bodyPr rtlCol="0"/>
          <a:lstStyle>
            <a:lvl1pPr marL="0" indent="0">
              <a:buNone/>
              <a:defRPr>
                <a:solidFill>
                  <a:schemeClr val="tx1">
                    <a:alpha val="0"/>
                  </a:schemeClr>
                </a:solidFill>
              </a:defRPr>
            </a:lvl1pPr>
          </a:lstStyle>
          <a:p>
            <a:pPr lvl="0" rtl="0"/>
            <a:r>
              <a:rPr lang="ru-RU" noProof="0"/>
              <a:t>I</a:t>
            </a:r>
          </a:p>
        </p:txBody>
      </p:sp>
      <p:sp>
        <p:nvSpPr>
          <p:cNvPr id="7" name="Объект 6">
            <a:extLst>
              <a:ext uri="{FF2B5EF4-FFF2-40B4-BE49-F238E27FC236}">
                <a16:creationId xmlns="" xmlns:a16="http://schemas.microsoft.com/office/drawing/2014/main" id="{88FDA84E-9F5D-4D50-8133-68FB098D7135}"/>
              </a:ext>
            </a:extLst>
          </p:cNvPr>
          <p:cNvSpPr>
            <a:spLocks noGrp="1"/>
          </p:cNvSpPr>
          <p:nvPr>
            <p:ph sz="quarter" idx="19" hasCustomPrompt="1"/>
          </p:nvPr>
        </p:nvSpPr>
        <p:spPr>
          <a:xfrm>
            <a:off x="7612321" y="1494770"/>
            <a:ext cx="3688080" cy="3915430"/>
          </a:xfrm>
        </p:spPr>
        <p:txBody>
          <a:bodyPr lIns="91440" rIns="91440" rtlCol="0">
            <a:normAutofit/>
          </a:bodyPr>
          <a:lstStyle>
            <a:lvl1pPr marL="0" indent="0">
              <a:lnSpc>
                <a:spcPct val="100000"/>
              </a:lnSpc>
              <a:spcBef>
                <a:spcPts val="0"/>
              </a:spcBef>
              <a:spcAft>
                <a:spcPts val="0"/>
              </a:spcAft>
              <a:buNone/>
              <a:defRPr sz="3200"/>
            </a:lvl1pPr>
            <a:lvl2pPr>
              <a:defRPr sz="1600"/>
            </a:lvl2pPr>
            <a:lvl3pPr>
              <a:defRPr sz="1400"/>
            </a:lvl3pPr>
            <a:lvl4pPr>
              <a:defRPr sz="1200"/>
            </a:lvl4pPr>
            <a:lvl5pPr>
              <a:defRPr sz="1200"/>
            </a:lvl5pPr>
          </a:lstStyle>
          <a:p>
            <a:pPr lvl="0" rtl="0"/>
            <a:r>
              <a:rPr lang="ru-RU" noProof="0"/>
              <a:t>Важное содержимое</a:t>
            </a:r>
          </a:p>
        </p:txBody>
      </p:sp>
      <p:sp>
        <p:nvSpPr>
          <p:cNvPr id="10" name="Номер слайда 5">
            <a:extLst>
              <a:ext uri="{FF2B5EF4-FFF2-40B4-BE49-F238E27FC236}">
                <a16:creationId xmlns="" xmlns:a16="http://schemas.microsoft.com/office/drawing/2014/main" id="{5AE16EF6-8987-4193-B346-1BEA14401CC6}"/>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2" name="Заголовок 1">
            <a:extLst>
              <a:ext uri="{FF2B5EF4-FFF2-40B4-BE49-F238E27FC236}">
                <a16:creationId xmlns="" xmlns:a16="http://schemas.microsoft.com/office/drawing/2014/main" id="{5E2D4840-4EB5-4438-9A16-D0006A68A19E}"/>
              </a:ext>
            </a:extLst>
          </p:cNvPr>
          <p:cNvSpPr>
            <a:spLocks noGrp="1"/>
          </p:cNvSpPr>
          <p:nvPr>
            <p:ph type="title"/>
          </p:nvPr>
        </p:nvSpPr>
        <p:spPr>
          <a:xfrm>
            <a:off x="548640" y="548640"/>
            <a:ext cx="11106150" cy="641329"/>
          </a:xfrm>
        </p:spPr>
        <p:txBody>
          <a:bodyPr rtlCol="0"/>
          <a:lstStyle/>
          <a:p>
            <a:pPr rtl="0"/>
            <a:r>
              <a:rPr lang="ru-RU" noProof="0"/>
              <a:t>Образец заголовка</a:t>
            </a:r>
          </a:p>
        </p:txBody>
      </p:sp>
    </p:spTree>
    <p:extLst>
      <p:ext uri="{BB962C8B-B14F-4D97-AF65-F5344CB8AC3E}">
        <p14:creationId xmlns:p14="http://schemas.microsoft.com/office/powerpoint/2010/main" val="1691470651"/>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Титульный слайд_Темно-желтый">
    <p:bg>
      <p:bgPr>
        <a:solidFill>
          <a:schemeClr val="bg1">
            <a:lumMod val="95000"/>
          </a:schemeClr>
        </a:solidFill>
        <a:effectLst/>
      </p:bgPr>
    </p:bg>
    <p:spTree>
      <p:nvGrpSpPr>
        <p:cNvPr id="1" name=""/>
        <p:cNvGrpSpPr/>
        <p:nvPr/>
      </p:nvGrpSpPr>
      <p:grpSpPr>
        <a:xfrm>
          <a:off x="0" y="0"/>
          <a:ext cx="0" cy="0"/>
          <a:chOff x="0" y="0"/>
          <a:chExt cx="0" cy="0"/>
        </a:xfrm>
      </p:grpSpPr>
      <p:sp>
        <p:nvSpPr>
          <p:cNvPr id="11" name="Текст 16">
            <a:extLst>
              <a:ext uri="{FF2B5EF4-FFF2-40B4-BE49-F238E27FC236}">
                <a16:creationId xmlns="" xmlns:a16="http://schemas.microsoft.com/office/drawing/2014/main" id="{50D09E5B-B146-4D08-82EC-846DD89B0B87}"/>
              </a:ext>
              <a:ext uri="{C183D7F6-B498-43B3-948B-1728B52AA6E4}">
                <adec:decorative xmlns="" xmlns:adec="http://schemas.microsoft.com/office/drawing/2017/decorative" val="1"/>
              </a:ext>
            </a:extLst>
          </p:cNvPr>
          <p:cNvSpPr>
            <a:spLocks noGrp="1"/>
          </p:cNvSpPr>
          <p:nvPr>
            <p:ph type="body" sz="quarter" idx="16" hasCustomPrompt="1"/>
          </p:nvPr>
        </p:nvSpPr>
        <p:spPr>
          <a:xfrm>
            <a:off x="660462" y="0"/>
            <a:ext cx="9931338" cy="6823040"/>
          </a:xfrm>
          <a:solidFill>
            <a:schemeClr val="bg1"/>
          </a:solidFill>
          <a:effectLst/>
        </p:spPr>
        <p:txBody>
          <a:bodyPr rtlCol="0"/>
          <a:lstStyle>
            <a:lvl1pPr marL="0" indent="0">
              <a:buNone/>
              <a:defRPr>
                <a:solidFill>
                  <a:schemeClr val="tx1">
                    <a:alpha val="0"/>
                  </a:schemeClr>
                </a:solidFill>
              </a:defRPr>
            </a:lvl1pPr>
          </a:lstStyle>
          <a:p>
            <a:pPr lvl="0" rtl="0"/>
            <a:r>
              <a:rPr lang="ru-RU" noProof="0"/>
              <a:t>I</a:t>
            </a:r>
          </a:p>
        </p:txBody>
      </p:sp>
      <p:sp>
        <p:nvSpPr>
          <p:cNvPr id="12" name="Текст 16">
            <a:extLst>
              <a:ext uri="{FF2B5EF4-FFF2-40B4-BE49-F238E27FC236}">
                <a16:creationId xmlns="" xmlns:a16="http://schemas.microsoft.com/office/drawing/2014/main" id="{88940597-2E9A-4141-B2D0-C488487F11D7}"/>
              </a:ext>
              <a:ext uri="{C183D7F6-B498-43B3-948B-1728B52AA6E4}">
                <adec:decorative xmlns="" xmlns:adec="http://schemas.microsoft.com/office/drawing/2017/decorative" val="1"/>
              </a:ext>
            </a:extLst>
          </p:cNvPr>
          <p:cNvSpPr>
            <a:spLocks noGrp="1"/>
          </p:cNvSpPr>
          <p:nvPr>
            <p:ph type="body" sz="quarter" idx="17" hasCustomPrompt="1"/>
          </p:nvPr>
        </p:nvSpPr>
        <p:spPr>
          <a:xfrm>
            <a:off x="533400" y="0"/>
            <a:ext cx="50863" cy="6858000"/>
          </a:xfrm>
          <a:solidFill>
            <a:schemeClr val="accent2"/>
          </a:solidFill>
          <a:effectLst/>
        </p:spPr>
        <p:txBody>
          <a:bodyPr rtlCol="0"/>
          <a:lstStyle>
            <a:lvl1pPr marL="0" indent="0">
              <a:buNone/>
              <a:defRPr>
                <a:solidFill>
                  <a:schemeClr val="tx1">
                    <a:alpha val="0"/>
                  </a:schemeClr>
                </a:solidFill>
              </a:defRPr>
            </a:lvl1pPr>
          </a:lstStyle>
          <a:p>
            <a:pPr lvl="0" rtl="0"/>
            <a:r>
              <a:rPr lang="ru-RU" noProof="0"/>
              <a:t>I</a:t>
            </a:r>
          </a:p>
        </p:txBody>
      </p:sp>
      <p:sp>
        <p:nvSpPr>
          <p:cNvPr id="10" name="Текст 16">
            <a:extLst>
              <a:ext uri="{FF2B5EF4-FFF2-40B4-BE49-F238E27FC236}">
                <a16:creationId xmlns="" xmlns:a16="http://schemas.microsoft.com/office/drawing/2014/main" id="{0CC06030-90E1-4B3F-AFDF-369354FBFE62}"/>
              </a:ext>
              <a:ext uri="{C183D7F6-B498-43B3-948B-1728B52AA6E4}">
                <adec:decorative xmlns="" xmlns:adec="http://schemas.microsoft.com/office/drawing/2017/decorative" val="1"/>
              </a:ext>
            </a:extLst>
          </p:cNvPr>
          <p:cNvSpPr>
            <a:spLocks noGrp="1"/>
          </p:cNvSpPr>
          <p:nvPr>
            <p:ph type="body" sz="quarter" idx="15" hasCustomPrompt="1"/>
          </p:nvPr>
        </p:nvSpPr>
        <p:spPr>
          <a:xfrm>
            <a:off x="990600" y="609600"/>
            <a:ext cx="7429500" cy="5638800"/>
          </a:xfrm>
          <a:solidFill>
            <a:schemeClr val="bg1"/>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1295400" y="1905000"/>
            <a:ext cx="5864382" cy="2275238"/>
          </a:xfrm>
        </p:spPr>
        <p:txBody>
          <a:bodyPr rtlCol="0" anchor="t">
            <a:normAutofit/>
          </a:bodyPr>
          <a:lstStyle>
            <a:lvl1pPr algn="l">
              <a:defRPr lang="en-US" sz="5000" kern="1200" cap="all" spc="100" baseline="0" dirty="0">
                <a:solidFill>
                  <a:srgbClr val="2C2E52"/>
                </a:solidFill>
                <a:latin typeface="Calibri" panose="020F0502020204030204" pitchFamily="34" charset="0"/>
                <a:ea typeface="+mj-ea"/>
                <a:cs typeface="+mj-cs"/>
              </a:defRPr>
            </a:lvl1pPr>
          </a:lstStyle>
          <a:p>
            <a:pPr rtl="0"/>
            <a:r>
              <a:rPr lang="ru-RU" noProof="0"/>
              <a:t>Образец заголовка</a:t>
            </a:r>
          </a:p>
        </p:txBody>
      </p:sp>
      <p:sp>
        <p:nvSpPr>
          <p:cNvPr id="3" name="Подзаголовок 2"/>
          <p:cNvSpPr>
            <a:spLocks noGrp="1"/>
          </p:cNvSpPr>
          <p:nvPr>
            <p:ph type="subTitle" idx="1"/>
          </p:nvPr>
        </p:nvSpPr>
        <p:spPr>
          <a:xfrm>
            <a:off x="1295400" y="4297679"/>
            <a:ext cx="4072586" cy="1463040"/>
          </a:xfrm>
        </p:spPr>
        <p:txBody>
          <a:bodyPr lIns="91440" rIns="91440" rtlCol="0" anchor="t">
            <a:normAutofit/>
          </a:bodyPr>
          <a:lstStyle>
            <a:lvl1pPr marL="0" indent="0" algn="l">
              <a:lnSpc>
                <a:spcPct val="100000"/>
              </a:lnSpc>
              <a:spcBef>
                <a:spcPts val="0"/>
              </a:spcBef>
              <a:buNone/>
              <a:defRPr lang="en-US" sz="2000" kern="1200" dirty="0">
                <a:solidFill>
                  <a:schemeClr val="tx1"/>
                </a:solidFill>
                <a:latin typeface="Calibri" panose="020F0502020204030204" pitchFamily="34" charset="0"/>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
        <p:nvSpPr>
          <p:cNvPr id="13" name="Текст 16">
            <a:extLst>
              <a:ext uri="{FF2B5EF4-FFF2-40B4-BE49-F238E27FC236}">
                <a16:creationId xmlns="" xmlns:a16="http://schemas.microsoft.com/office/drawing/2014/main" id="{EA44EEDB-C599-41AA-9D84-D53811C28804}"/>
              </a:ext>
              <a:ext uri="{C183D7F6-B498-43B3-948B-1728B52AA6E4}">
                <adec:decorative xmlns="" xmlns:adec="http://schemas.microsoft.com/office/drawing/2017/decorative" val="1"/>
              </a:ext>
            </a:extLst>
          </p:cNvPr>
          <p:cNvSpPr>
            <a:spLocks noGrp="1"/>
          </p:cNvSpPr>
          <p:nvPr>
            <p:ph type="body" sz="quarter" idx="18" hasCustomPrompt="1"/>
          </p:nvPr>
        </p:nvSpPr>
        <p:spPr>
          <a:xfrm>
            <a:off x="450896" y="0"/>
            <a:ext cx="63502" cy="6858000"/>
          </a:xfrm>
          <a:solidFill>
            <a:schemeClr val="accent2"/>
          </a:solidFill>
          <a:effectLst/>
        </p:spPr>
        <p:txBody>
          <a:bodyPr rtlCol="0"/>
          <a:lstStyle>
            <a:lvl1pPr marL="0" indent="0">
              <a:buNone/>
              <a:defRPr>
                <a:solidFill>
                  <a:schemeClr val="tx1">
                    <a:alpha val="0"/>
                  </a:schemeClr>
                </a:solidFill>
              </a:defRPr>
            </a:lvl1pPr>
          </a:lstStyle>
          <a:p>
            <a:pPr lvl="0" rtl="0"/>
            <a:r>
              <a:rPr lang="ru-RU" noProof="0"/>
              <a:t>I</a:t>
            </a:r>
          </a:p>
        </p:txBody>
      </p:sp>
      <p:sp>
        <p:nvSpPr>
          <p:cNvPr id="14" name="Текст 16">
            <a:extLst>
              <a:ext uri="{FF2B5EF4-FFF2-40B4-BE49-F238E27FC236}">
                <a16:creationId xmlns="" xmlns:a16="http://schemas.microsoft.com/office/drawing/2014/main" id="{FE574478-76DE-4613-8FBD-36B353081849}"/>
              </a:ext>
              <a:ext uri="{C183D7F6-B498-43B3-948B-1728B52AA6E4}">
                <adec:decorative xmlns="" xmlns:adec="http://schemas.microsoft.com/office/drawing/2017/decorative" val="1"/>
              </a:ext>
            </a:extLst>
          </p:cNvPr>
          <p:cNvSpPr>
            <a:spLocks noGrp="1"/>
          </p:cNvSpPr>
          <p:nvPr>
            <p:ph type="body" sz="quarter" idx="19" hasCustomPrompt="1"/>
          </p:nvPr>
        </p:nvSpPr>
        <p:spPr>
          <a:xfrm>
            <a:off x="368391" y="0"/>
            <a:ext cx="63502" cy="6858000"/>
          </a:xfrm>
          <a:solidFill>
            <a:schemeClr val="accent2"/>
          </a:solidFill>
          <a:effectLst/>
        </p:spPr>
        <p:txBody>
          <a:bodyPr rtlCol="0"/>
          <a:lstStyle>
            <a:lvl1pPr marL="0" indent="0">
              <a:buNone/>
              <a:defRPr>
                <a:solidFill>
                  <a:schemeClr val="tx1">
                    <a:alpha val="0"/>
                  </a:schemeClr>
                </a:solidFill>
              </a:defRPr>
            </a:lvl1pPr>
          </a:lstStyle>
          <a:p>
            <a:pPr lvl="0" rtl="0"/>
            <a:r>
              <a:rPr lang="ru-RU" noProof="0"/>
              <a:t>I</a:t>
            </a:r>
          </a:p>
        </p:txBody>
      </p:sp>
      <p:sp>
        <p:nvSpPr>
          <p:cNvPr id="19" name="Рисунок 18">
            <a:extLst>
              <a:ext uri="{FF2B5EF4-FFF2-40B4-BE49-F238E27FC236}">
                <a16:creationId xmlns="" xmlns:a16="http://schemas.microsoft.com/office/drawing/2014/main" id="{018BFA80-A3BB-4316-BD6E-3E5F6B4D89CF}"/>
              </a:ext>
              <a:ext uri="{C183D7F6-B498-43B3-948B-1728B52AA6E4}">
                <adec:decorative xmlns=""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rtlCol="0" anchor="ctr">
            <a:noAutofit/>
          </a:bodyPr>
          <a:lstStyle>
            <a:lvl1pPr marL="0" indent="0" algn="ctr">
              <a:buNone/>
              <a:defRPr/>
            </a:lvl1pPr>
          </a:lstStyle>
          <a:p>
            <a:pPr rtl="0"/>
            <a:r>
              <a:rPr lang="ru-RU" noProof="0"/>
              <a:t>Добавить изображение</a:t>
            </a:r>
          </a:p>
        </p:txBody>
      </p:sp>
    </p:spTree>
    <p:extLst>
      <p:ext uri="{BB962C8B-B14F-4D97-AF65-F5344CB8AC3E}">
        <p14:creationId xmlns:p14="http://schemas.microsoft.com/office/powerpoint/2010/main" val="36956533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Изображение целиком">
    <p:spTree>
      <p:nvGrpSpPr>
        <p:cNvPr id="1" name=""/>
        <p:cNvGrpSpPr/>
        <p:nvPr/>
      </p:nvGrpSpPr>
      <p:grpSpPr>
        <a:xfrm>
          <a:off x="0" y="0"/>
          <a:ext cx="0" cy="0"/>
          <a:chOff x="0" y="0"/>
          <a:chExt cx="0" cy="0"/>
        </a:xfrm>
      </p:grpSpPr>
      <p:sp>
        <p:nvSpPr>
          <p:cNvPr id="9" name="Рисунок 8">
            <a:extLst>
              <a:ext uri="{FF2B5EF4-FFF2-40B4-BE49-F238E27FC236}">
                <a16:creationId xmlns="" xmlns:a16="http://schemas.microsoft.com/office/drawing/2014/main" id="{17C4BA0D-DEC0-450E-8F4D-B0E6D2D7D0C3}"/>
              </a:ext>
              <a:ext uri="{C183D7F6-B498-43B3-948B-1728B52AA6E4}">
                <adec:decorative xmlns="" xmlns:adec="http://schemas.microsoft.com/office/drawing/2017/decorative" val="1"/>
              </a:ext>
            </a:extLst>
          </p:cNvPr>
          <p:cNvSpPr>
            <a:spLocks noGrp="1"/>
          </p:cNvSpPr>
          <p:nvPr>
            <p:ph type="pic" sz="quarter" idx="17" hasCustomPrompt="1"/>
          </p:nvPr>
        </p:nvSpPr>
        <p:spPr>
          <a:xfrm>
            <a:off x="0" y="0"/>
            <a:ext cx="12191999" cy="6858000"/>
          </a:xfrm>
          <a:prstGeom prst="rect">
            <a:avLst/>
          </a:prstGeo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6" name="Текст 16">
            <a:extLst>
              <a:ext uri="{FF2B5EF4-FFF2-40B4-BE49-F238E27FC236}">
                <a16:creationId xmlns="" xmlns:a16="http://schemas.microsoft.com/office/drawing/2014/main" id="{16932398-C947-4474-88D6-4117EC391CEF}"/>
              </a:ext>
              <a:ext uri="{C183D7F6-B498-43B3-948B-1728B52AA6E4}">
                <adec:decorative xmlns="" xmlns:adec="http://schemas.microsoft.com/office/drawing/2017/decorative" val="1"/>
              </a:ext>
            </a:extLst>
          </p:cNvPr>
          <p:cNvSpPr>
            <a:spLocks noGrp="1"/>
          </p:cNvSpPr>
          <p:nvPr>
            <p:ph type="body" sz="quarter" idx="20" hasCustomPrompt="1"/>
          </p:nvPr>
        </p:nvSpPr>
        <p:spPr>
          <a:xfrm>
            <a:off x="552269" y="1189969"/>
            <a:ext cx="4389542" cy="4677431"/>
          </a:xfrm>
          <a:solidFill>
            <a:schemeClr val="accent2">
              <a:alpha val="88000"/>
            </a:schemeClr>
          </a:solidFill>
          <a:ln w="28575">
            <a:solidFill>
              <a:schemeClr val="accent2"/>
            </a:solidFill>
          </a:ln>
          <a:effectLst/>
        </p:spPr>
        <p:txBody>
          <a:bodyPr rtlCol="0"/>
          <a:lstStyle>
            <a:lvl1pPr marL="0" indent="0">
              <a:buNone/>
              <a:defRPr>
                <a:solidFill>
                  <a:schemeClr val="tx1">
                    <a:alpha val="0"/>
                  </a:schemeClr>
                </a:solidFill>
              </a:defRPr>
            </a:lvl1pPr>
          </a:lstStyle>
          <a:p>
            <a:pPr lvl="0" rtl="0"/>
            <a:r>
              <a:rPr lang="ru-RU" noProof="0"/>
              <a:t>I</a:t>
            </a:r>
          </a:p>
        </p:txBody>
      </p:sp>
      <p:sp>
        <p:nvSpPr>
          <p:cNvPr id="7" name="Объект 6">
            <a:extLst>
              <a:ext uri="{FF2B5EF4-FFF2-40B4-BE49-F238E27FC236}">
                <a16:creationId xmlns="" xmlns:a16="http://schemas.microsoft.com/office/drawing/2014/main" id="{88FDA84E-9F5D-4D50-8133-68FB098D7135}"/>
              </a:ext>
            </a:extLst>
          </p:cNvPr>
          <p:cNvSpPr>
            <a:spLocks noGrp="1"/>
          </p:cNvSpPr>
          <p:nvPr>
            <p:ph sz="quarter" idx="19" hasCustomPrompt="1"/>
          </p:nvPr>
        </p:nvSpPr>
        <p:spPr>
          <a:xfrm>
            <a:off x="902789" y="1494770"/>
            <a:ext cx="3688080" cy="3915430"/>
          </a:xfrm>
        </p:spPr>
        <p:txBody>
          <a:bodyPr lIns="91440" rIns="91440" rtlCol="0">
            <a:normAutofit/>
          </a:bodyPr>
          <a:lstStyle>
            <a:lvl1pPr marL="0" indent="0">
              <a:lnSpc>
                <a:spcPct val="100000"/>
              </a:lnSpc>
              <a:spcBef>
                <a:spcPts val="0"/>
              </a:spcBef>
              <a:spcAft>
                <a:spcPts val="0"/>
              </a:spcAft>
              <a:buNone/>
              <a:defRPr sz="3200">
                <a:solidFill>
                  <a:schemeClr val="bg1"/>
                </a:solidFill>
              </a:defRPr>
            </a:lvl1pPr>
            <a:lvl2pPr>
              <a:defRPr sz="1600"/>
            </a:lvl2pPr>
            <a:lvl3pPr>
              <a:defRPr sz="1400"/>
            </a:lvl3pPr>
            <a:lvl4pPr>
              <a:defRPr sz="1200"/>
            </a:lvl4pPr>
            <a:lvl5pPr>
              <a:defRPr sz="1200"/>
            </a:lvl5pPr>
          </a:lstStyle>
          <a:p>
            <a:pPr lvl="0" rtl="0"/>
            <a:r>
              <a:rPr lang="ru-RU" noProof="0"/>
              <a:t>Важное содержимое</a:t>
            </a:r>
          </a:p>
        </p:txBody>
      </p:sp>
      <p:sp>
        <p:nvSpPr>
          <p:cNvPr id="10" name="Номер слайда 5">
            <a:extLst>
              <a:ext uri="{FF2B5EF4-FFF2-40B4-BE49-F238E27FC236}">
                <a16:creationId xmlns="" xmlns:a16="http://schemas.microsoft.com/office/drawing/2014/main" id="{1AC89BA5-7D71-4838-92DC-A9DD44EC0557}"/>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2" name="Заголовок 1">
            <a:extLst>
              <a:ext uri="{FF2B5EF4-FFF2-40B4-BE49-F238E27FC236}">
                <a16:creationId xmlns="" xmlns:a16="http://schemas.microsoft.com/office/drawing/2014/main" id="{75614DBA-0879-4C83-B4B4-EECB085A204E}"/>
              </a:ext>
            </a:extLst>
          </p:cNvPr>
          <p:cNvSpPr>
            <a:spLocks noGrp="1"/>
          </p:cNvSpPr>
          <p:nvPr>
            <p:ph type="title"/>
          </p:nvPr>
        </p:nvSpPr>
        <p:spPr>
          <a:xfrm>
            <a:off x="548640" y="548640"/>
            <a:ext cx="11106150" cy="441960"/>
          </a:xfrm>
        </p:spPr>
        <p:txBody>
          <a:bodyPr rtlCol="0"/>
          <a:lstStyle/>
          <a:p>
            <a:pPr rtl="0"/>
            <a:r>
              <a:rPr lang="ru-RU" noProof="0"/>
              <a:t>Образец заголовка</a:t>
            </a:r>
          </a:p>
        </p:txBody>
      </p:sp>
    </p:spTree>
    <p:extLst>
      <p:ext uri="{BB962C8B-B14F-4D97-AF65-F5344CB8AC3E}">
        <p14:creationId xmlns:p14="http://schemas.microsoft.com/office/powerpoint/2010/main" val="1219768155"/>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Заголовок, подзаголовок, содержимое и половинное изображение_верхняя полоса в виде фигуры">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0" y="4021648"/>
            <a:ext cx="5090157" cy="1884265"/>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548640" y="3429000"/>
            <a:ext cx="5090157" cy="757130"/>
          </a:xfrm>
          <a:noFill/>
        </p:spPr>
        <p:txBody>
          <a:bodyPr wrap="square" lIns="91440" rIns="91440" rtlCol="0">
            <a:spAutoFit/>
          </a:bodyPr>
          <a:lstStyle>
            <a:lvl1pPr marL="0" indent="0">
              <a:buNone/>
              <a:defRPr sz="2400" b="1">
                <a:solidFill>
                  <a:schemeClr val="tx2"/>
                </a:solidFill>
              </a:defRPr>
            </a:lvl1pPr>
          </a:lstStyle>
          <a:p>
            <a:pPr lvl="0" rtl="0"/>
            <a:r>
              <a:rPr lang="ru-RU" noProof="0" dirty="0"/>
              <a:t>ДОБАВИТЬ ДОПОЛНИТЕЛЬНЫЙ ТЕКСТ </a:t>
            </a:r>
          </a:p>
        </p:txBody>
      </p:sp>
      <p:sp>
        <p:nvSpPr>
          <p:cNvPr id="12" name="Объект 6">
            <a:extLst>
              <a:ext uri="{FF2B5EF4-FFF2-40B4-BE49-F238E27FC236}">
                <a16:creationId xmlns="" xmlns:a16="http://schemas.microsoft.com/office/drawing/2014/main" id="{2E79C3B8-3CB6-4D76-8182-4489C35C869A}"/>
              </a:ext>
            </a:extLst>
          </p:cNvPr>
          <p:cNvSpPr>
            <a:spLocks noGrp="1"/>
          </p:cNvSpPr>
          <p:nvPr>
            <p:ph sz="quarter" idx="19" hasCustomPrompt="1"/>
          </p:nvPr>
        </p:nvSpPr>
        <p:spPr>
          <a:xfrm>
            <a:off x="6527803" y="4021648"/>
            <a:ext cx="5090157" cy="1884265"/>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3" name="Текст 7">
            <a:extLst>
              <a:ext uri="{FF2B5EF4-FFF2-40B4-BE49-F238E27FC236}">
                <a16:creationId xmlns="" xmlns:a16="http://schemas.microsoft.com/office/drawing/2014/main" id="{0CBC5711-960A-4093-BF8D-E1FB5C4179A9}"/>
              </a:ext>
            </a:extLst>
          </p:cNvPr>
          <p:cNvSpPr>
            <a:spLocks noGrp="1"/>
          </p:cNvSpPr>
          <p:nvPr>
            <p:ph type="body" sz="quarter" idx="20" hasCustomPrompt="1"/>
          </p:nvPr>
        </p:nvSpPr>
        <p:spPr>
          <a:xfrm>
            <a:off x="6527803" y="3429000"/>
            <a:ext cx="5090157" cy="757130"/>
          </a:xfrm>
          <a:noFill/>
        </p:spPr>
        <p:txBody>
          <a:bodyPr wrap="square" lIns="91440" rIns="91440" rtlCol="0">
            <a:spAutoFit/>
          </a:bodyPr>
          <a:lstStyle>
            <a:lvl1pPr marL="0" indent="0">
              <a:buNone/>
              <a:defRPr sz="2400" b="1">
                <a:solidFill>
                  <a:schemeClr val="accent2"/>
                </a:solidFill>
              </a:defRPr>
            </a:lvl1pPr>
          </a:lstStyle>
          <a:p>
            <a:pPr lvl="0" rtl="0"/>
            <a:r>
              <a:rPr lang="ru-RU" noProof="0" dirty="0"/>
              <a:t>ДОБАВИТЬ ДОПОЛНИТЕЛЬНЫЙ ТЕКСТ </a:t>
            </a:r>
          </a:p>
        </p:txBody>
      </p:sp>
      <p:sp>
        <p:nvSpPr>
          <p:cNvPr id="14" name="Рисунок 7">
            <a:extLst>
              <a:ext uri="{FF2B5EF4-FFF2-40B4-BE49-F238E27FC236}">
                <a16:creationId xmlns="" xmlns:a16="http://schemas.microsoft.com/office/drawing/2014/main" id="{37CF37DF-A8A3-42D8-BAFE-0F56DCEC7657}"/>
              </a:ext>
              <a:ext uri="{C183D7F6-B498-43B3-948B-1728B52AA6E4}">
                <adec:decorative xmlns="" xmlns:adec="http://schemas.microsoft.com/office/drawing/2017/decorative" val="1"/>
              </a:ext>
            </a:extLst>
          </p:cNvPr>
          <p:cNvSpPr>
            <a:spLocks noGrp="1"/>
          </p:cNvSpPr>
          <p:nvPr>
            <p:ph type="pic" sz="quarter" idx="21" hasCustomPrompt="1"/>
          </p:nvPr>
        </p:nvSpPr>
        <p:spPr>
          <a:xfrm>
            <a:off x="548944" y="2423061"/>
            <a:ext cx="711197" cy="723544"/>
          </a:xfrm>
        </p:spPr>
        <p:txBody>
          <a:bodyPr rtlCol="0" anchor="ctr"/>
          <a:lstStyle>
            <a:lvl1pPr marL="0" indent="0" algn="ctr">
              <a:buNone/>
              <a:defRPr/>
            </a:lvl1pPr>
          </a:lstStyle>
          <a:p>
            <a:pPr rtl="0"/>
            <a:r>
              <a:rPr lang="ru-RU" noProof="0"/>
              <a:t>Значок</a:t>
            </a:r>
          </a:p>
        </p:txBody>
      </p:sp>
      <p:sp>
        <p:nvSpPr>
          <p:cNvPr id="15" name="Рисунок 7">
            <a:extLst>
              <a:ext uri="{FF2B5EF4-FFF2-40B4-BE49-F238E27FC236}">
                <a16:creationId xmlns="" xmlns:a16="http://schemas.microsoft.com/office/drawing/2014/main" id="{6C4C965C-0B8E-48F5-AAAC-C3237DCB2911}"/>
              </a:ext>
              <a:ext uri="{C183D7F6-B498-43B3-948B-1728B52AA6E4}">
                <adec:decorative xmlns="" xmlns:adec="http://schemas.microsoft.com/office/drawing/2017/decorative" val="1"/>
              </a:ext>
            </a:extLst>
          </p:cNvPr>
          <p:cNvSpPr>
            <a:spLocks noGrp="1"/>
          </p:cNvSpPr>
          <p:nvPr>
            <p:ph type="pic" sz="quarter" idx="22" hasCustomPrompt="1"/>
          </p:nvPr>
        </p:nvSpPr>
        <p:spPr>
          <a:xfrm>
            <a:off x="6527803" y="2423061"/>
            <a:ext cx="711197" cy="723544"/>
          </a:xfrm>
        </p:spPr>
        <p:txBody>
          <a:bodyPr rtlCol="0" anchor="ctr"/>
          <a:lstStyle>
            <a:lvl1pPr marL="0" indent="0" algn="ctr">
              <a:buNone/>
              <a:defRPr/>
            </a:lvl1pPr>
          </a:lstStyle>
          <a:p>
            <a:pPr rtl="0"/>
            <a:r>
              <a:rPr lang="ru-RU" noProof="0"/>
              <a:t>Значок</a:t>
            </a:r>
          </a:p>
        </p:txBody>
      </p:sp>
      <p:sp>
        <p:nvSpPr>
          <p:cNvPr id="17" name="Номер слайда 5">
            <a:extLst>
              <a:ext uri="{FF2B5EF4-FFF2-40B4-BE49-F238E27FC236}">
                <a16:creationId xmlns="" xmlns:a16="http://schemas.microsoft.com/office/drawing/2014/main" id="{C94646A1-59D8-49D7-B0E1-B7771AB22D4B}"/>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3980668054"/>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Заголовок, подзаголовок, содержимое и половинное изображение_верхняя полоса в виде фигуры">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0" y="4021648"/>
            <a:ext cx="3474720" cy="1884265"/>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548640" y="3429000"/>
            <a:ext cx="3474720" cy="424732"/>
          </a:xfrm>
          <a:noFill/>
        </p:spPr>
        <p:txBody>
          <a:bodyPr wrap="square" lIns="91440" rIns="91440" rtlCol="0">
            <a:noAutofit/>
          </a:bodyPr>
          <a:lstStyle>
            <a:lvl1pPr marL="0" indent="0">
              <a:buNone/>
              <a:defRPr sz="2400" b="1">
                <a:solidFill>
                  <a:schemeClr val="tx2"/>
                </a:solidFill>
              </a:defRPr>
            </a:lvl1pPr>
          </a:lstStyle>
          <a:p>
            <a:pPr lvl="0" rtl="0"/>
            <a:r>
              <a:rPr lang="ru-RU" noProof="0"/>
              <a:t>ДОБАВИТЬ ДОПОЛНИТЕЛЬНЫЙ ТЕКСТ </a:t>
            </a:r>
          </a:p>
        </p:txBody>
      </p:sp>
      <p:sp>
        <p:nvSpPr>
          <p:cNvPr id="12" name="Объект 6">
            <a:extLst>
              <a:ext uri="{FF2B5EF4-FFF2-40B4-BE49-F238E27FC236}">
                <a16:creationId xmlns="" xmlns:a16="http://schemas.microsoft.com/office/drawing/2014/main" id="{2E79C3B8-3CB6-4D76-8182-4489C35C869A}"/>
              </a:ext>
            </a:extLst>
          </p:cNvPr>
          <p:cNvSpPr>
            <a:spLocks noGrp="1"/>
          </p:cNvSpPr>
          <p:nvPr>
            <p:ph sz="quarter" idx="19" hasCustomPrompt="1"/>
          </p:nvPr>
        </p:nvSpPr>
        <p:spPr>
          <a:xfrm>
            <a:off x="4358640" y="4021648"/>
            <a:ext cx="3474720" cy="1884265"/>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3" name="Текст 7">
            <a:extLst>
              <a:ext uri="{FF2B5EF4-FFF2-40B4-BE49-F238E27FC236}">
                <a16:creationId xmlns="" xmlns:a16="http://schemas.microsoft.com/office/drawing/2014/main" id="{0CBC5711-960A-4093-BF8D-E1FB5C4179A9}"/>
              </a:ext>
            </a:extLst>
          </p:cNvPr>
          <p:cNvSpPr>
            <a:spLocks noGrp="1"/>
          </p:cNvSpPr>
          <p:nvPr>
            <p:ph type="body" sz="quarter" idx="20" hasCustomPrompt="1"/>
          </p:nvPr>
        </p:nvSpPr>
        <p:spPr>
          <a:xfrm>
            <a:off x="4358640" y="3429000"/>
            <a:ext cx="3474720" cy="424732"/>
          </a:xfrm>
          <a:noFill/>
        </p:spPr>
        <p:txBody>
          <a:bodyPr wrap="square" lIns="91440" rIns="91440" rtlCol="0">
            <a:noAutofit/>
          </a:bodyPr>
          <a:lstStyle>
            <a:lvl1pPr marL="0" indent="0">
              <a:buNone/>
              <a:defRPr sz="2400" b="1">
                <a:solidFill>
                  <a:schemeClr val="accent5"/>
                </a:solidFill>
              </a:defRPr>
            </a:lvl1pPr>
          </a:lstStyle>
          <a:p>
            <a:pPr lvl="0" rtl="0"/>
            <a:r>
              <a:rPr lang="ru-RU" noProof="0"/>
              <a:t>ДОБАВИТЬ ДОПОЛНИТЕЛЬНЫЙ ТЕКСТ </a:t>
            </a:r>
          </a:p>
        </p:txBody>
      </p:sp>
      <p:sp>
        <p:nvSpPr>
          <p:cNvPr id="14" name="Рисунок 7">
            <a:extLst>
              <a:ext uri="{FF2B5EF4-FFF2-40B4-BE49-F238E27FC236}">
                <a16:creationId xmlns="" xmlns:a16="http://schemas.microsoft.com/office/drawing/2014/main" id="{37CF37DF-A8A3-42D8-BAFE-0F56DCEC7657}"/>
              </a:ext>
              <a:ext uri="{C183D7F6-B498-43B3-948B-1728B52AA6E4}">
                <adec:decorative xmlns="" xmlns:adec="http://schemas.microsoft.com/office/drawing/2017/decorative" val="1"/>
              </a:ext>
            </a:extLst>
          </p:cNvPr>
          <p:cNvSpPr>
            <a:spLocks noGrp="1"/>
          </p:cNvSpPr>
          <p:nvPr>
            <p:ph type="pic" sz="quarter" idx="21" hasCustomPrompt="1"/>
          </p:nvPr>
        </p:nvSpPr>
        <p:spPr>
          <a:xfrm>
            <a:off x="548944" y="2423061"/>
            <a:ext cx="711197" cy="723544"/>
          </a:xfrm>
        </p:spPr>
        <p:txBody>
          <a:bodyPr rtlCol="0" anchor="ctr"/>
          <a:lstStyle>
            <a:lvl1pPr marL="0" indent="0" algn="ctr">
              <a:buNone/>
              <a:defRPr/>
            </a:lvl1pPr>
          </a:lstStyle>
          <a:p>
            <a:pPr rtl="0"/>
            <a:r>
              <a:rPr lang="ru-RU" noProof="0"/>
              <a:t>Значок</a:t>
            </a:r>
          </a:p>
        </p:txBody>
      </p:sp>
      <p:sp>
        <p:nvSpPr>
          <p:cNvPr id="15" name="Рисунок 7">
            <a:extLst>
              <a:ext uri="{FF2B5EF4-FFF2-40B4-BE49-F238E27FC236}">
                <a16:creationId xmlns="" xmlns:a16="http://schemas.microsoft.com/office/drawing/2014/main" id="{6C4C965C-0B8E-48F5-AAAC-C3237DCB2911}"/>
              </a:ext>
              <a:ext uri="{C183D7F6-B498-43B3-948B-1728B52AA6E4}">
                <adec:decorative xmlns="" xmlns:adec="http://schemas.microsoft.com/office/drawing/2017/decorative" val="1"/>
              </a:ext>
            </a:extLst>
          </p:cNvPr>
          <p:cNvSpPr>
            <a:spLocks noGrp="1"/>
          </p:cNvSpPr>
          <p:nvPr>
            <p:ph type="pic" sz="quarter" idx="22" hasCustomPrompt="1"/>
          </p:nvPr>
        </p:nvSpPr>
        <p:spPr>
          <a:xfrm>
            <a:off x="4358640" y="2423061"/>
            <a:ext cx="711197" cy="723544"/>
          </a:xfrm>
        </p:spPr>
        <p:txBody>
          <a:bodyPr rtlCol="0" anchor="ctr"/>
          <a:lstStyle>
            <a:lvl1pPr marL="0" indent="0" algn="ctr">
              <a:buNone/>
              <a:defRPr/>
            </a:lvl1pPr>
          </a:lstStyle>
          <a:p>
            <a:pPr rtl="0"/>
            <a:r>
              <a:rPr lang="ru-RU" noProof="0"/>
              <a:t>Значок</a:t>
            </a:r>
          </a:p>
        </p:txBody>
      </p:sp>
      <p:sp>
        <p:nvSpPr>
          <p:cNvPr id="16" name="Объект 6">
            <a:extLst>
              <a:ext uri="{FF2B5EF4-FFF2-40B4-BE49-F238E27FC236}">
                <a16:creationId xmlns="" xmlns:a16="http://schemas.microsoft.com/office/drawing/2014/main" id="{F4C1E55C-86D8-4053-9865-59D5B4F8A350}"/>
              </a:ext>
            </a:extLst>
          </p:cNvPr>
          <p:cNvSpPr>
            <a:spLocks noGrp="1"/>
          </p:cNvSpPr>
          <p:nvPr>
            <p:ph sz="quarter" idx="23" hasCustomPrompt="1"/>
          </p:nvPr>
        </p:nvSpPr>
        <p:spPr>
          <a:xfrm>
            <a:off x="8168640" y="4021648"/>
            <a:ext cx="3474720" cy="1884265"/>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7" name="Текст 7">
            <a:extLst>
              <a:ext uri="{FF2B5EF4-FFF2-40B4-BE49-F238E27FC236}">
                <a16:creationId xmlns="" xmlns:a16="http://schemas.microsoft.com/office/drawing/2014/main" id="{3B68B60C-9D86-4961-A5CE-AB650CA3364D}"/>
              </a:ext>
            </a:extLst>
          </p:cNvPr>
          <p:cNvSpPr>
            <a:spLocks noGrp="1"/>
          </p:cNvSpPr>
          <p:nvPr>
            <p:ph type="body" sz="quarter" idx="24" hasCustomPrompt="1"/>
          </p:nvPr>
        </p:nvSpPr>
        <p:spPr>
          <a:xfrm>
            <a:off x="8168640" y="3429000"/>
            <a:ext cx="3474720" cy="424732"/>
          </a:xfrm>
          <a:noFill/>
        </p:spPr>
        <p:txBody>
          <a:bodyPr wrap="square" lIns="91440" rIns="91440" rtlCol="0">
            <a:noAutofit/>
          </a:bodyPr>
          <a:lstStyle>
            <a:lvl1pPr marL="0" indent="0">
              <a:buNone/>
              <a:defRPr sz="2400" b="1">
                <a:solidFill>
                  <a:schemeClr val="accent2"/>
                </a:solidFill>
              </a:defRPr>
            </a:lvl1pPr>
          </a:lstStyle>
          <a:p>
            <a:pPr lvl="0" rtl="0"/>
            <a:r>
              <a:rPr lang="ru-RU" noProof="0"/>
              <a:t>ДОБАВИТЬ ДОПОЛНИТЕЛЬНЫЙ ТЕКСТ </a:t>
            </a:r>
          </a:p>
        </p:txBody>
      </p:sp>
      <p:sp>
        <p:nvSpPr>
          <p:cNvPr id="19" name="Рисунок 7">
            <a:extLst>
              <a:ext uri="{FF2B5EF4-FFF2-40B4-BE49-F238E27FC236}">
                <a16:creationId xmlns="" xmlns:a16="http://schemas.microsoft.com/office/drawing/2014/main" id="{AFE200E7-D3F0-41C3-92B0-E09677035AD0}"/>
              </a:ext>
              <a:ext uri="{C183D7F6-B498-43B3-948B-1728B52AA6E4}">
                <adec:decorative xmlns="" xmlns:adec="http://schemas.microsoft.com/office/drawing/2017/decorative" val="1"/>
              </a:ext>
            </a:extLst>
          </p:cNvPr>
          <p:cNvSpPr>
            <a:spLocks noGrp="1"/>
          </p:cNvSpPr>
          <p:nvPr>
            <p:ph type="pic" sz="quarter" idx="25" hasCustomPrompt="1"/>
          </p:nvPr>
        </p:nvSpPr>
        <p:spPr>
          <a:xfrm>
            <a:off x="8168336" y="2423061"/>
            <a:ext cx="711197" cy="723544"/>
          </a:xfrm>
        </p:spPr>
        <p:txBody>
          <a:bodyPr rtlCol="0" anchor="ctr"/>
          <a:lstStyle>
            <a:lvl1pPr marL="0" indent="0" algn="ctr">
              <a:buNone/>
              <a:defRPr/>
            </a:lvl1pPr>
          </a:lstStyle>
          <a:p>
            <a:pPr rtl="0"/>
            <a:r>
              <a:rPr lang="ru-RU" noProof="0"/>
              <a:t>Значок</a:t>
            </a:r>
          </a:p>
        </p:txBody>
      </p:sp>
      <p:sp>
        <p:nvSpPr>
          <p:cNvPr id="21" name="Номер слайда 5">
            <a:extLst>
              <a:ext uri="{FF2B5EF4-FFF2-40B4-BE49-F238E27FC236}">
                <a16:creationId xmlns="" xmlns:a16="http://schemas.microsoft.com/office/drawing/2014/main" id="{520633DF-6AFD-4B07-9AFD-09317A9CC680}"/>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2566824035"/>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Заголовок, значок, содержимое, 2 строки">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562600" y="2438400"/>
            <a:ext cx="5901458" cy="975260"/>
          </a:xfrm>
        </p:spPr>
        <p:txBody>
          <a:bodyPr lIns="91440" rIns="91440" rtlCol="0" anchor="ctr">
            <a:noAutofit/>
          </a:bodyPr>
          <a:lstStyle>
            <a:lvl1pPr>
              <a:defRPr/>
            </a:lvl1pPr>
          </a:lstStyle>
          <a:p>
            <a:pPr lvl="0" rtl="0"/>
            <a:r>
              <a:rPr lang="ru-RU" noProof="0"/>
              <a:t>Текст описания </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1524000" y="2713664"/>
            <a:ext cx="3474720" cy="424732"/>
          </a:xfrm>
          <a:noFill/>
        </p:spPr>
        <p:txBody>
          <a:bodyPr wrap="square" lIns="91440" rIns="91440" rtlCol="0">
            <a:noAutofit/>
          </a:bodyPr>
          <a:lstStyle>
            <a:lvl1pPr marL="0" indent="0">
              <a:buNone/>
              <a:defRPr sz="2400" b="1">
                <a:solidFill>
                  <a:schemeClr val="tx2"/>
                </a:solidFill>
              </a:defRPr>
            </a:lvl1pPr>
          </a:lstStyle>
          <a:p>
            <a:pPr lvl="0" rtl="0"/>
            <a:r>
              <a:rPr lang="ru-RU" noProof="0"/>
              <a:t>ДОБАВИТЬ ДОПОЛНИТЕЛЬНЫЙ ТЕКСТ </a:t>
            </a:r>
          </a:p>
        </p:txBody>
      </p:sp>
      <p:sp>
        <p:nvSpPr>
          <p:cNvPr id="14" name="Рисунок 7">
            <a:extLst>
              <a:ext uri="{FF2B5EF4-FFF2-40B4-BE49-F238E27FC236}">
                <a16:creationId xmlns="" xmlns:a16="http://schemas.microsoft.com/office/drawing/2014/main" id="{37CF37DF-A8A3-42D8-BAFE-0F56DCEC7657}"/>
              </a:ext>
              <a:ext uri="{C183D7F6-B498-43B3-948B-1728B52AA6E4}">
                <adec:decorative xmlns="" xmlns:adec="http://schemas.microsoft.com/office/drawing/2017/decorative" val="1"/>
              </a:ext>
            </a:extLst>
          </p:cNvPr>
          <p:cNvSpPr>
            <a:spLocks noGrp="1"/>
          </p:cNvSpPr>
          <p:nvPr>
            <p:ph type="pic" sz="quarter" idx="21" hasCustomPrompt="1"/>
          </p:nvPr>
        </p:nvSpPr>
        <p:spPr>
          <a:xfrm>
            <a:off x="548944" y="2564258"/>
            <a:ext cx="711197" cy="723544"/>
          </a:xfrm>
        </p:spPr>
        <p:txBody>
          <a:bodyPr rtlCol="0" anchor="ctr"/>
          <a:lstStyle>
            <a:lvl1pPr marL="0" indent="0" algn="ctr">
              <a:buNone/>
              <a:defRPr/>
            </a:lvl1pPr>
          </a:lstStyle>
          <a:p>
            <a:pPr rtl="0"/>
            <a:r>
              <a:rPr lang="ru-RU" noProof="0"/>
              <a:t>Значок</a:t>
            </a:r>
          </a:p>
        </p:txBody>
      </p:sp>
      <p:sp>
        <p:nvSpPr>
          <p:cNvPr id="20" name="Объект 6">
            <a:extLst>
              <a:ext uri="{FF2B5EF4-FFF2-40B4-BE49-F238E27FC236}">
                <a16:creationId xmlns="" xmlns:a16="http://schemas.microsoft.com/office/drawing/2014/main" id="{36B305EA-E44E-48DA-922F-20D8D3496709}"/>
              </a:ext>
            </a:extLst>
          </p:cNvPr>
          <p:cNvSpPr>
            <a:spLocks noGrp="1"/>
          </p:cNvSpPr>
          <p:nvPr>
            <p:ph sz="quarter" idx="22" hasCustomPrompt="1"/>
          </p:nvPr>
        </p:nvSpPr>
        <p:spPr>
          <a:xfrm>
            <a:off x="5562600" y="4391622"/>
            <a:ext cx="5901458" cy="975260"/>
          </a:xfrm>
        </p:spPr>
        <p:txBody>
          <a:bodyPr lIns="91440" rIns="91440" rtlCol="0" anchor="ctr">
            <a:noAutofit/>
          </a:bodyPr>
          <a:lstStyle>
            <a:lvl1pPr>
              <a:defRPr/>
            </a:lvl1pPr>
          </a:lstStyle>
          <a:p>
            <a:pPr lvl="0" rtl="0"/>
            <a:r>
              <a:rPr lang="ru-RU" noProof="0"/>
              <a:t>Текст описания </a:t>
            </a:r>
          </a:p>
        </p:txBody>
      </p:sp>
      <p:sp>
        <p:nvSpPr>
          <p:cNvPr id="21" name="Текст 7">
            <a:extLst>
              <a:ext uri="{FF2B5EF4-FFF2-40B4-BE49-F238E27FC236}">
                <a16:creationId xmlns="" xmlns:a16="http://schemas.microsoft.com/office/drawing/2014/main" id="{038D7323-C655-4E9F-A5C0-AE44AF907081}"/>
              </a:ext>
            </a:extLst>
          </p:cNvPr>
          <p:cNvSpPr>
            <a:spLocks noGrp="1"/>
          </p:cNvSpPr>
          <p:nvPr>
            <p:ph type="body" sz="quarter" idx="23" hasCustomPrompt="1"/>
          </p:nvPr>
        </p:nvSpPr>
        <p:spPr>
          <a:xfrm>
            <a:off x="1524000" y="4666886"/>
            <a:ext cx="3474720" cy="424732"/>
          </a:xfrm>
          <a:noFill/>
        </p:spPr>
        <p:txBody>
          <a:bodyPr wrap="square" lIns="91440" rIns="91440" rtlCol="0">
            <a:noAutofit/>
          </a:bodyPr>
          <a:lstStyle>
            <a:lvl1pPr marL="0" indent="0">
              <a:buNone/>
              <a:defRPr sz="2400" b="1">
                <a:solidFill>
                  <a:schemeClr val="accent5"/>
                </a:solidFill>
              </a:defRPr>
            </a:lvl1pPr>
          </a:lstStyle>
          <a:p>
            <a:pPr lvl="0" rtl="0"/>
            <a:r>
              <a:rPr lang="ru-RU" noProof="0"/>
              <a:t>ДОБАВИТЬ ДОПОЛНИТЕЛЬНЫЙ ТЕКСТ </a:t>
            </a:r>
          </a:p>
        </p:txBody>
      </p:sp>
      <p:sp>
        <p:nvSpPr>
          <p:cNvPr id="22" name="Рисунок 7">
            <a:extLst>
              <a:ext uri="{FF2B5EF4-FFF2-40B4-BE49-F238E27FC236}">
                <a16:creationId xmlns="" xmlns:a16="http://schemas.microsoft.com/office/drawing/2014/main" id="{F79C998E-1F82-4AC1-AD39-82F45A05CED8}"/>
              </a:ext>
              <a:ext uri="{C183D7F6-B498-43B3-948B-1728B52AA6E4}">
                <adec:decorative xmlns="" xmlns:adec="http://schemas.microsoft.com/office/drawing/2017/decorative" val="1"/>
              </a:ext>
            </a:extLst>
          </p:cNvPr>
          <p:cNvSpPr>
            <a:spLocks noGrp="1"/>
          </p:cNvSpPr>
          <p:nvPr>
            <p:ph type="pic" sz="quarter" idx="24" hasCustomPrompt="1"/>
          </p:nvPr>
        </p:nvSpPr>
        <p:spPr>
          <a:xfrm>
            <a:off x="548944" y="4517480"/>
            <a:ext cx="711197" cy="723544"/>
          </a:xfrm>
        </p:spPr>
        <p:txBody>
          <a:bodyPr rtlCol="0" anchor="ctr"/>
          <a:lstStyle>
            <a:lvl1pPr marL="0" indent="0" algn="ctr">
              <a:buNone/>
              <a:defRPr/>
            </a:lvl1pPr>
          </a:lstStyle>
          <a:p>
            <a:pPr rtl="0"/>
            <a:r>
              <a:rPr lang="ru-RU" noProof="0"/>
              <a:t>Значок</a:t>
            </a:r>
          </a:p>
        </p:txBody>
      </p:sp>
      <p:sp>
        <p:nvSpPr>
          <p:cNvPr id="16" name="Номер слайда 5">
            <a:extLst>
              <a:ext uri="{FF2B5EF4-FFF2-40B4-BE49-F238E27FC236}">
                <a16:creationId xmlns=""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862157401"/>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Заголовок, значок, содержимое, 3 строки">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562600" y="2423061"/>
            <a:ext cx="5901458" cy="1005939"/>
          </a:xfrm>
        </p:spPr>
        <p:txBody>
          <a:bodyPr lIns="91440" rIns="91440" rtlCol="0"/>
          <a:lstStyle>
            <a:lvl1pPr>
              <a:defRPr/>
            </a:lvl1pPr>
          </a:lstStyle>
          <a:p>
            <a:pPr lvl="0" rtl="0"/>
            <a:r>
              <a:rPr lang="ru-RU" noProof="0"/>
              <a:t>Текст описания </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1524000" y="2712340"/>
            <a:ext cx="3810000" cy="427380"/>
          </a:xfrm>
          <a:noFill/>
        </p:spPr>
        <p:txBody>
          <a:bodyPr wrap="square" lIns="91440" rIns="91440" rtlCol="0" anchor="ctr">
            <a:spAutoFit/>
          </a:bodyPr>
          <a:lstStyle>
            <a:lvl1pPr marL="0" indent="0">
              <a:buNone/>
              <a:defRPr sz="2400" b="1">
                <a:solidFill>
                  <a:schemeClr val="tx2"/>
                </a:solidFill>
              </a:defRPr>
            </a:lvl1pPr>
          </a:lstStyle>
          <a:p>
            <a:pPr lvl="0" rtl="0"/>
            <a:r>
              <a:rPr lang="ru-RU" noProof="0" dirty="0"/>
              <a:t>ДОБАВИТЬ ДОПОЛНИТЕЛЬНЫЙ ТЕКСТ </a:t>
            </a:r>
          </a:p>
        </p:txBody>
      </p:sp>
      <p:sp>
        <p:nvSpPr>
          <p:cNvPr id="14" name="Рисунок 7">
            <a:extLst>
              <a:ext uri="{FF2B5EF4-FFF2-40B4-BE49-F238E27FC236}">
                <a16:creationId xmlns="" xmlns:a16="http://schemas.microsoft.com/office/drawing/2014/main" id="{37CF37DF-A8A3-42D8-BAFE-0F56DCEC7657}"/>
              </a:ext>
              <a:ext uri="{C183D7F6-B498-43B3-948B-1728B52AA6E4}">
                <adec:decorative xmlns="" xmlns:adec="http://schemas.microsoft.com/office/drawing/2017/decorative" val="1"/>
              </a:ext>
            </a:extLst>
          </p:cNvPr>
          <p:cNvSpPr>
            <a:spLocks noGrp="1"/>
          </p:cNvSpPr>
          <p:nvPr>
            <p:ph type="pic" sz="quarter" idx="21" hasCustomPrompt="1"/>
          </p:nvPr>
        </p:nvSpPr>
        <p:spPr>
          <a:xfrm>
            <a:off x="548944" y="2564258"/>
            <a:ext cx="711197" cy="723544"/>
          </a:xfrm>
        </p:spPr>
        <p:txBody>
          <a:bodyPr rtlCol="0" anchor="ctr"/>
          <a:lstStyle>
            <a:lvl1pPr marL="0" indent="0" algn="ctr">
              <a:buNone/>
              <a:defRPr/>
            </a:lvl1pPr>
          </a:lstStyle>
          <a:p>
            <a:pPr rtl="0"/>
            <a:r>
              <a:rPr lang="ru-RU" noProof="0"/>
              <a:t>Значок</a:t>
            </a:r>
          </a:p>
        </p:txBody>
      </p:sp>
      <p:sp>
        <p:nvSpPr>
          <p:cNvPr id="20" name="Объект 6">
            <a:extLst>
              <a:ext uri="{FF2B5EF4-FFF2-40B4-BE49-F238E27FC236}">
                <a16:creationId xmlns="" xmlns:a16="http://schemas.microsoft.com/office/drawing/2014/main" id="{36B305EA-E44E-48DA-922F-20D8D3496709}"/>
              </a:ext>
            </a:extLst>
          </p:cNvPr>
          <p:cNvSpPr>
            <a:spLocks noGrp="1"/>
          </p:cNvSpPr>
          <p:nvPr>
            <p:ph sz="quarter" idx="22" hasCustomPrompt="1"/>
          </p:nvPr>
        </p:nvSpPr>
        <p:spPr>
          <a:xfrm>
            <a:off x="5562600" y="3556396"/>
            <a:ext cx="5901458" cy="1005939"/>
          </a:xfrm>
        </p:spPr>
        <p:txBody>
          <a:bodyPr lIns="91440" rIns="91440" rtlCol="0"/>
          <a:lstStyle>
            <a:lvl1pPr>
              <a:defRPr/>
            </a:lvl1pPr>
          </a:lstStyle>
          <a:p>
            <a:pPr lvl="0" rtl="0"/>
            <a:r>
              <a:rPr lang="ru-RU" noProof="0"/>
              <a:t>Текст описания </a:t>
            </a:r>
          </a:p>
        </p:txBody>
      </p:sp>
      <p:sp>
        <p:nvSpPr>
          <p:cNvPr id="21" name="Текст 7">
            <a:extLst>
              <a:ext uri="{FF2B5EF4-FFF2-40B4-BE49-F238E27FC236}">
                <a16:creationId xmlns="" xmlns:a16="http://schemas.microsoft.com/office/drawing/2014/main" id="{038D7323-C655-4E9F-A5C0-AE44AF907081}"/>
              </a:ext>
            </a:extLst>
          </p:cNvPr>
          <p:cNvSpPr>
            <a:spLocks noGrp="1"/>
          </p:cNvSpPr>
          <p:nvPr>
            <p:ph type="body" sz="quarter" idx="23" hasCustomPrompt="1"/>
          </p:nvPr>
        </p:nvSpPr>
        <p:spPr>
          <a:xfrm>
            <a:off x="1524000" y="3845675"/>
            <a:ext cx="3810000" cy="427380"/>
          </a:xfrm>
          <a:noFill/>
        </p:spPr>
        <p:txBody>
          <a:bodyPr wrap="square" lIns="91440" rIns="91440" rtlCol="0" anchor="ctr">
            <a:spAutoFit/>
          </a:bodyPr>
          <a:lstStyle>
            <a:lvl1pPr marL="0" indent="0">
              <a:buNone/>
              <a:defRPr sz="2400" b="1">
                <a:solidFill>
                  <a:schemeClr val="accent5"/>
                </a:solidFill>
              </a:defRPr>
            </a:lvl1pPr>
          </a:lstStyle>
          <a:p>
            <a:pPr lvl="0" rtl="0"/>
            <a:r>
              <a:rPr lang="ru-RU" noProof="0"/>
              <a:t>ДОБАВИТЬ ДОПОЛНИТЕЛЬНЫЙ ТЕКСТ </a:t>
            </a:r>
          </a:p>
        </p:txBody>
      </p:sp>
      <p:sp>
        <p:nvSpPr>
          <p:cNvPr id="22" name="Рисунок 7">
            <a:extLst>
              <a:ext uri="{FF2B5EF4-FFF2-40B4-BE49-F238E27FC236}">
                <a16:creationId xmlns="" xmlns:a16="http://schemas.microsoft.com/office/drawing/2014/main" id="{F79C998E-1F82-4AC1-AD39-82F45A05CED8}"/>
              </a:ext>
              <a:ext uri="{C183D7F6-B498-43B3-948B-1728B52AA6E4}">
                <adec:decorative xmlns="" xmlns:adec="http://schemas.microsoft.com/office/drawing/2017/decorative" val="1"/>
              </a:ext>
            </a:extLst>
          </p:cNvPr>
          <p:cNvSpPr>
            <a:spLocks noGrp="1"/>
          </p:cNvSpPr>
          <p:nvPr>
            <p:ph type="pic" sz="quarter" idx="24" hasCustomPrompt="1"/>
          </p:nvPr>
        </p:nvSpPr>
        <p:spPr>
          <a:xfrm>
            <a:off x="548944" y="3697593"/>
            <a:ext cx="711197" cy="723544"/>
          </a:xfrm>
        </p:spPr>
        <p:txBody>
          <a:bodyPr rtlCol="0" anchor="ctr"/>
          <a:lstStyle>
            <a:lvl1pPr marL="0" indent="0" algn="ctr">
              <a:buNone/>
              <a:defRPr/>
            </a:lvl1pPr>
          </a:lstStyle>
          <a:p>
            <a:pPr rtl="0"/>
            <a:r>
              <a:rPr lang="ru-RU" noProof="0"/>
              <a:t>Значок</a:t>
            </a:r>
          </a:p>
        </p:txBody>
      </p:sp>
      <p:sp>
        <p:nvSpPr>
          <p:cNvPr id="16" name="Номер слайда 5">
            <a:extLst>
              <a:ext uri="{FF2B5EF4-FFF2-40B4-BE49-F238E27FC236}">
                <a16:creationId xmlns=""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13" name="Объект 6">
            <a:extLst>
              <a:ext uri="{FF2B5EF4-FFF2-40B4-BE49-F238E27FC236}">
                <a16:creationId xmlns="" xmlns:a16="http://schemas.microsoft.com/office/drawing/2014/main" id="{3FD6DDB9-4D92-43F8-B746-ABBAB109CA1E}"/>
              </a:ext>
            </a:extLst>
          </p:cNvPr>
          <p:cNvSpPr>
            <a:spLocks noGrp="1"/>
          </p:cNvSpPr>
          <p:nvPr>
            <p:ph sz="quarter" idx="25" hasCustomPrompt="1"/>
          </p:nvPr>
        </p:nvSpPr>
        <p:spPr>
          <a:xfrm>
            <a:off x="5562600" y="4689732"/>
            <a:ext cx="5901458" cy="1005939"/>
          </a:xfrm>
        </p:spPr>
        <p:txBody>
          <a:bodyPr lIns="91440" rIns="91440" rtlCol="0"/>
          <a:lstStyle>
            <a:lvl1pPr>
              <a:defRPr/>
            </a:lvl1pPr>
          </a:lstStyle>
          <a:p>
            <a:pPr lvl="0" rtl="0"/>
            <a:r>
              <a:rPr lang="ru-RU" noProof="0"/>
              <a:t>Текст описания </a:t>
            </a:r>
          </a:p>
        </p:txBody>
      </p:sp>
      <p:sp>
        <p:nvSpPr>
          <p:cNvPr id="17" name="Текст 7">
            <a:extLst>
              <a:ext uri="{FF2B5EF4-FFF2-40B4-BE49-F238E27FC236}">
                <a16:creationId xmlns="" xmlns:a16="http://schemas.microsoft.com/office/drawing/2014/main" id="{13E2F95F-BD26-4AA8-941E-3993C9F1DBBC}"/>
              </a:ext>
            </a:extLst>
          </p:cNvPr>
          <p:cNvSpPr>
            <a:spLocks noGrp="1"/>
          </p:cNvSpPr>
          <p:nvPr>
            <p:ph type="body" sz="quarter" idx="26" hasCustomPrompt="1"/>
          </p:nvPr>
        </p:nvSpPr>
        <p:spPr>
          <a:xfrm>
            <a:off x="1524000" y="4979011"/>
            <a:ext cx="3810000" cy="427380"/>
          </a:xfrm>
          <a:noFill/>
        </p:spPr>
        <p:txBody>
          <a:bodyPr wrap="square" lIns="91440" rIns="91440" rtlCol="0" anchor="ctr">
            <a:spAutoFit/>
          </a:bodyPr>
          <a:lstStyle>
            <a:lvl1pPr marL="0" indent="0">
              <a:buNone/>
              <a:defRPr sz="2400" b="1">
                <a:solidFill>
                  <a:schemeClr val="accent6"/>
                </a:solidFill>
              </a:defRPr>
            </a:lvl1pPr>
          </a:lstStyle>
          <a:p>
            <a:pPr lvl="0" rtl="0"/>
            <a:r>
              <a:rPr lang="ru-RU" noProof="0"/>
              <a:t>ДОБАВИТЬ ДОПОЛНИТЕЛЬНЫЙ ТЕКСТ </a:t>
            </a:r>
          </a:p>
        </p:txBody>
      </p:sp>
      <p:sp>
        <p:nvSpPr>
          <p:cNvPr id="19" name="Рисунок 7">
            <a:extLst>
              <a:ext uri="{FF2B5EF4-FFF2-40B4-BE49-F238E27FC236}">
                <a16:creationId xmlns="" xmlns:a16="http://schemas.microsoft.com/office/drawing/2014/main" id="{68F52DD2-B3F0-4652-8C7B-96406F99FC14}"/>
              </a:ext>
              <a:ext uri="{C183D7F6-B498-43B3-948B-1728B52AA6E4}">
                <adec:decorative xmlns="" xmlns:adec="http://schemas.microsoft.com/office/drawing/2017/decorative" val="1"/>
              </a:ext>
            </a:extLst>
          </p:cNvPr>
          <p:cNvSpPr>
            <a:spLocks noGrp="1"/>
          </p:cNvSpPr>
          <p:nvPr>
            <p:ph type="pic" sz="quarter" idx="27" hasCustomPrompt="1"/>
          </p:nvPr>
        </p:nvSpPr>
        <p:spPr>
          <a:xfrm>
            <a:off x="548944" y="4830929"/>
            <a:ext cx="711197" cy="723544"/>
          </a:xfrm>
        </p:spPr>
        <p:txBody>
          <a:bodyPr rtlCol="0" anchor="ctr"/>
          <a:lstStyle>
            <a:lvl1pPr marL="0" indent="0" algn="ctr">
              <a:buNone/>
              <a:defRPr/>
            </a:lvl1pPr>
          </a:lstStyle>
          <a:p>
            <a:pPr rtl="0"/>
            <a:r>
              <a:rPr lang="ru-RU" noProof="0"/>
              <a:t>Значок</a:t>
            </a:r>
          </a:p>
        </p:txBody>
      </p:sp>
    </p:spTree>
    <p:extLst>
      <p:ext uri="{BB962C8B-B14F-4D97-AF65-F5344CB8AC3E}">
        <p14:creationId xmlns:p14="http://schemas.microsoft.com/office/powerpoint/2010/main" val="2847411034"/>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Боковой участок заголовка, значок, содержимое, 3 строки">
    <p:spTree>
      <p:nvGrpSpPr>
        <p:cNvPr id="1" name=""/>
        <p:cNvGrpSpPr/>
        <p:nvPr/>
      </p:nvGrpSpPr>
      <p:grpSpPr>
        <a:xfrm>
          <a:off x="0" y="0"/>
          <a:ext cx="0" cy="0"/>
          <a:chOff x="0" y="0"/>
          <a:chExt cx="0" cy="0"/>
        </a:xfrm>
      </p:grpSpPr>
      <p:sp>
        <p:nvSpPr>
          <p:cNvPr id="34" name="Полилиния: Фигура 33">
            <a:extLst>
              <a:ext uri="{FF2B5EF4-FFF2-40B4-BE49-F238E27FC236}">
                <a16:creationId xmlns="" xmlns:a16="http://schemas.microsoft.com/office/drawing/2014/main" id="{724AA86D-A811-42CE-8C83-8053DFC66751}"/>
              </a:ext>
              <a:ext uri="{C183D7F6-B498-43B3-948B-1728B52AA6E4}">
                <adec:decorative xmlns=""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7151214" y="2035302"/>
            <a:ext cx="4312844" cy="914490"/>
          </a:xfrm>
        </p:spPr>
        <p:txBody>
          <a:bodyPr lIns="91440" rIns="91440" rtlCol="0" anchor="ctr">
            <a:noAutofit/>
          </a:bodyPr>
          <a:lstStyle>
            <a:lvl1pPr marL="0" indent="0">
              <a:buNone/>
              <a:defRPr sz="1400"/>
            </a:lvl1pPr>
          </a:lstStyle>
          <a:p>
            <a:pPr lvl="0" rtl="0"/>
            <a:r>
              <a:rPr lang="ru-RU" noProof="0"/>
              <a:t>Текст описания </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624840" y="2280181"/>
            <a:ext cx="4937760" cy="424732"/>
          </a:xfrm>
          <a:noFill/>
        </p:spPr>
        <p:txBody>
          <a:bodyPr wrap="square" lIns="91440" rIns="91440" rtlCol="0" anchor="ctr">
            <a:noAutofit/>
          </a:bodyPr>
          <a:lstStyle>
            <a:lvl1pPr marL="0" indent="0" algn="r">
              <a:buNone/>
              <a:defRPr sz="2000" b="1">
                <a:solidFill>
                  <a:schemeClr val="tx2"/>
                </a:solidFill>
              </a:defRPr>
            </a:lvl1pPr>
          </a:lstStyle>
          <a:p>
            <a:pPr lvl="0" rtl="0"/>
            <a:r>
              <a:rPr lang="ru-RU" noProof="0"/>
              <a:t>ДОБАВЬТЕ ТЕКСТ </a:t>
            </a:r>
          </a:p>
        </p:txBody>
      </p:sp>
      <p:sp>
        <p:nvSpPr>
          <p:cNvPr id="14" name="Рисунок 7">
            <a:extLst>
              <a:ext uri="{FF2B5EF4-FFF2-40B4-BE49-F238E27FC236}">
                <a16:creationId xmlns="" xmlns:a16="http://schemas.microsoft.com/office/drawing/2014/main" id="{37CF37DF-A8A3-42D8-BAFE-0F56DCEC7657}"/>
              </a:ext>
              <a:ext uri="{C183D7F6-B498-43B3-948B-1728B52AA6E4}">
                <adec:decorative xmlns="" xmlns:adec="http://schemas.microsoft.com/office/drawing/2017/decorative" val="1"/>
              </a:ext>
            </a:extLst>
          </p:cNvPr>
          <p:cNvSpPr>
            <a:spLocks noGrp="1"/>
          </p:cNvSpPr>
          <p:nvPr>
            <p:ph type="pic" sz="quarter" idx="21" hasCustomPrompt="1"/>
          </p:nvPr>
        </p:nvSpPr>
        <p:spPr>
          <a:xfrm>
            <a:off x="5756426" y="1935993"/>
            <a:ext cx="1094116" cy="1113108"/>
          </a:xfrm>
          <a:prstGeom prst="ellipse">
            <a:avLst/>
          </a:prstGeo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lvl1pPr>
          </a:lstStyle>
          <a:p>
            <a:pPr rtl="0"/>
            <a:r>
              <a:rPr lang="ru-RU" noProof="0"/>
              <a:t>Значок</a:t>
            </a:r>
          </a:p>
        </p:txBody>
      </p:sp>
      <p:sp>
        <p:nvSpPr>
          <p:cNvPr id="20" name="Объект 6">
            <a:extLst>
              <a:ext uri="{FF2B5EF4-FFF2-40B4-BE49-F238E27FC236}">
                <a16:creationId xmlns="" xmlns:a16="http://schemas.microsoft.com/office/drawing/2014/main" id="{36B305EA-E44E-48DA-922F-20D8D3496709}"/>
              </a:ext>
            </a:extLst>
          </p:cNvPr>
          <p:cNvSpPr>
            <a:spLocks noGrp="1"/>
          </p:cNvSpPr>
          <p:nvPr>
            <p:ph sz="quarter" idx="22" hasCustomPrompt="1"/>
          </p:nvPr>
        </p:nvSpPr>
        <p:spPr>
          <a:xfrm>
            <a:off x="6071132" y="3576256"/>
            <a:ext cx="5392925" cy="914490"/>
          </a:xfrm>
        </p:spPr>
        <p:txBody>
          <a:bodyPr lIns="91440" rIns="91440" rtlCol="0" anchor="ctr">
            <a:noAutofit/>
          </a:bodyPr>
          <a:lstStyle>
            <a:lvl1pPr marL="0" indent="0">
              <a:buNone/>
              <a:defRPr sz="1400"/>
            </a:lvl1pPr>
          </a:lstStyle>
          <a:p>
            <a:pPr lvl="0" rtl="0"/>
            <a:r>
              <a:rPr lang="ru-RU" noProof="0"/>
              <a:t>Текст описания </a:t>
            </a:r>
          </a:p>
        </p:txBody>
      </p:sp>
      <p:sp>
        <p:nvSpPr>
          <p:cNvPr id="21" name="Текст 7">
            <a:extLst>
              <a:ext uri="{FF2B5EF4-FFF2-40B4-BE49-F238E27FC236}">
                <a16:creationId xmlns="" xmlns:a16="http://schemas.microsoft.com/office/drawing/2014/main" id="{038D7323-C655-4E9F-A5C0-AE44AF907081}"/>
              </a:ext>
            </a:extLst>
          </p:cNvPr>
          <p:cNvSpPr>
            <a:spLocks noGrp="1"/>
          </p:cNvSpPr>
          <p:nvPr>
            <p:ph type="body" sz="quarter" idx="23" hasCustomPrompt="1"/>
          </p:nvPr>
        </p:nvSpPr>
        <p:spPr>
          <a:xfrm>
            <a:off x="548640" y="3846999"/>
            <a:ext cx="4023360" cy="424732"/>
          </a:xfrm>
          <a:noFill/>
        </p:spPr>
        <p:txBody>
          <a:bodyPr wrap="square" lIns="91440" rIns="91440" rtlCol="0" anchor="ctr">
            <a:noAutofit/>
          </a:bodyPr>
          <a:lstStyle>
            <a:lvl1pPr marL="0" indent="0" algn="r">
              <a:buNone/>
              <a:defRPr sz="2000" b="1">
                <a:solidFill>
                  <a:schemeClr val="accent5"/>
                </a:solidFill>
              </a:defRPr>
            </a:lvl1pPr>
          </a:lstStyle>
          <a:p>
            <a:pPr lvl="0" rtl="0"/>
            <a:r>
              <a:rPr lang="ru-RU" noProof="0"/>
              <a:t>ДОБАВЬТЕ ТЕКСТ </a:t>
            </a:r>
          </a:p>
        </p:txBody>
      </p:sp>
      <p:sp>
        <p:nvSpPr>
          <p:cNvPr id="22" name="Рисунок 7">
            <a:extLst>
              <a:ext uri="{FF2B5EF4-FFF2-40B4-BE49-F238E27FC236}">
                <a16:creationId xmlns="" xmlns:a16="http://schemas.microsoft.com/office/drawing/2014/main" id="{F79C998E-1F82-4AC1-AD39-82F45A05CED8}"/>
              </a:ext>
              <a:ext uri="{C183D7F6-B498-43B3-948B-1728B52AA6E4}">
                <adec:decorative xmlns="" xmlns:adec="http://schemas.microsoft.com/office/drawing/2017/decorative" val="1"/>
              </a:ext>
            </a:extLst>
          </p:cNvPr>
          <p:cNvSpPr>
            <a:spLocks noGrp="1"/>
          </p:cNvSpPr>
          <p:nvPr>
            <p:ph type="pic" sz="quarter" idx="24" hasCustomPrompt="1"/>
          </p:nvPr>
        </p:nvSpPr>
        <p:spPr>
          <a:xfrm>
            <a:off x="4774508" y="3502811"/>
            <a:ext cx="1094116" cy="1113108"/>
          </a:xfrm>
          <a:prstGeom prst="ellipse">
            <a:avLst/>
          </a:prstGeo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lvl1pPr>
          </a:lstStyle>
          <a:p>
            <a:pPr rtl="0"/>
            <a:r>
              <a:rPr lang="ru-RU" noProof="0"/>
              <a:t>Значок</a:t>
            </a:r>
          </a:p>
        </p:txBody>
      </p:sp>
      <p:sp>
        <p:nvSpPr>
          <p:cNvPr id="16" name="Номер слайда 5">
            <a:extLst>
              <a:ext uri="{FF2B5EF4-FFF2-40B4-BE49-F238E27FC236}">
                <a16:creationId xmlns=""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13" name="Объект 6">
            <a:extLst>
              <a:ext uri="{FF2B5EF4-FFF2-40B4-BE49-F238E27FC236}">
                <a16:creationId xmlns="" xmlns:a16="http://schemas.microsoft.com/office/drawing/2014/main" id="{3FD6DDB9-4D92-43F8-B746-ABBAB109CA1E}"/>
              </a:ext>
            </a:extLst>
          </p:cNvPr>
          <p:cNvSpPr>
            <a:spLocks noGrp="1"/>
          </p:cNvSpPr>
          <p:nvPr>
            <p:ph sz="quarter" idx="25" hasCustomPrompt="1"/>
          </p:nvPr>
        </p:nvSpPr>
        <p:spPr>
          <a:xfrm>
            <a:off x="4949699" y="5117210"/>
            <a:ext cx="6514359" cy="914490"/>
          </a:xfrm>
        </p:spPr>
        <p:txBody>
          <a:bodyPr lIns="91440" rIns="91440" rtlCol="0" anchor="ctr">
            <a:noAutofit/>
          </a:bodyPr>
          <a:lstStyle>
            <a:lvl1pPr marL="0" indent="0">
              <a:buNone/>
              <a:defRPr sz="1400"/>
            </a:lvl1pPr>
          </a:lstStyle>
          <a:p>
            <a:pPr lvl="0" rtl="0"/>
            <a:r>
              <a:rPr lang="ru-RU" noProof="0"/>
              <a:t>Текст описания </a:t>
            </a:r>
          </a:p>
        </p:txBody>
      </p:sp>
      <p:sp>
        <p:nvSpPr>
          <p:cNvPr id="17" name="Текст 7">
            <a:extLst>
              <a:ext uri="{FF2B5EF4-FFF2-40B4-BE49-F238E27FC236}">
                <a16:creationId xmlns="" xmlns:a16="http://schemas.microsoft.com/office/drawing/2014/main" id="{13E2F95F-BD26-4AA8-941E-3993C9F1DBBC}"/>
              </a:ext>
            </a:extLst>
          </p:cNvPr>
          <p:cNvSpPr>
            <a:spLocks noGrp="1"/>
          </p:cNvSpPr>
          <p:nvPr>
            <p:ph type="body" sz="quarter" idx="26" hasCustomPrompt="1"/>
          </p:nvPr>
        </p:nvSpPr>
        <p:spPr>
          <a:xfrm>
            <a:off x="548641" y="5362089"/>
            <a:ext cx="2956560" cy="424732"/>
          </a:xfrm>
          <a:noFill/>
        </p:spPr>
        <p:txBody>
          <a:bodyPr wrap="square" lIns="91440" rIns="91440" rtlCol="0" anchor="ctr">
            <a:noAutofit/>
          </a:bodyPr>
          <a:lstStyle>
            <a:lvl1pPr marL="0" indent="0" algn="r">
              <a:buNone/>
              <a:defRPr sz="2000" b="1">
                <a:solidFill>
                  <a:schemeClr val="accent6"/>
                </a:solidFill>
              </a:defRPr>
            </a:lvl1pPr>
          </a:lstStyle>
          <a:p>
            <a:pPr lvl="0" rtl="0"/>
            <a:r>
              <a:rPr lang="ru-RU" noProof="0"/>
              <a:t>ДОБАВЬТЕ ТЕКСТ </a:t>
            </a:r>
          </a:p>
        </p:txBody>
      </p:sp>
      <p:sp>
        <p:nvSpPr>
          <p:cNvPr id="19" name="Рисунок 7">
            <a:extLst>
              <a:ext uri="{FF2B5EF4-FFF2-40B4-BE49-F238E27FC236}">
                <a16:creationId xmlns="" xmlns:a16="http://schemas.microsoft.com/office/drawing/2014/main" id="{68F52DD2-B3F0-4652-8C7B-96406F99FC14}"/>
              </a:ext>
              <a:ext uri="{C183D7F6-B498-43B3-948B-1728B52AA6E4}">
                <adec:decorative xmlns="" xmlns:adec="http://schemas.microsoft.com/office/drawing/2017/decorative" val="1"/>
              </a:ext>
            </a:extLst>
          </p:cNvPr>
          <p:cNvSpPr>
            <a:spLocks noGrp="1"/>
          </p:cNvSpPr>
          <p:nvPr>
            <p:ph type="pic" sz="quarter" idx="27" hasCustomPrompt="1"/>
          </p:nvPr>
        </p:nvSpPr>
        <p:spPr>
          <a:xfrm>
            <a:off x="3680392" y="5017901"/>
            <a:ext cx="1094116" cy="1113108"/>
          </a:xfrm>
          <a:prstGeom prst="ellipse">
            <a:avLst/>
          </a:prstGeo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lvl1pPr>
          </a:lstStyle>
          <a:p>
            <a:pPr rtl="0"/>
            <a:r>
              <a:rPr lang="ru-RU" noProof="0"/>
              <a:t>Значок</a:t>
            </a:r>
          </a:p>
        </p:txBody>
      </p:sp>
      <p:sp>
        <p:nvSpPr>
          <p:cNvPr id="35" name="Полилиния: Фигура 34">
            <a:extLst>
              <a:ext uri="{FF2B5EF4-FFF2-40B4-BE49-F238E27FC236}">
                <a16:creationId xmlns="" xmlns:a16="http://schemas.microsoft.com/office/drawing/2014/main" id="{79F57DF2-7AB9-4D3A-AADE-E93D5621B0F8}"/>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1358974389"/>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Боковой участок заголовка, только заголовок">
    <p:spTree>
      <p:nvGrpSpPr>
        <p:cNvPr id="1" name=""/>
        <p:cNvGrpSpPr/>
        <p:nvPr/>
      </p:nvGrpSpPr>
      <p:grpSpPr>
        <a:xfrm>
          <a:off x="0" y="0"/>
          <a:ext cx="0" cy="0"/>
          <a:chOff x="0" y="0"/>
          <a:chExt cx="0" cy="0"/>
        </a:xfrm>
      </p:grpSpPr>
      <p:sp>
        <p:nvSpPr>
          <p:cNvPr id="34" name="Полилиния: Фигура 33">
            <a:extLst>
              <a:ext uri="{FF2B5EF4-FFF2-40B4-BE49-F238E27FC236}">
                <a16:creationId xmlns="" xmlns:a16="http://schemas.microsoft.com/office/drawing/2014/main" id="{724AA86D-A811-42CE-8C83-8053DFC66751}"/>
              </a:ext>
              <a:ext uri="{C183D7F6-B498-43B3-948B-1728B52AA6E4}">
                <adec:decorative xmlns=""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6" name="Номер слайда 5">
            <a:extLst>
              <a:ext uri="{FF2B5EF4-FFF2-40B4-BE49-F238E27FC236}">
                <a16:creationId xmlns=""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15" name="Полилиния: Фигура 14">
            <a:extLst>
              <a:ext uri="{FF2B5EF4-FFF2-40B4-BE49-F238E27FC236}">
                <a16:creationId xmlns="" xmlns:a16="http://schemas.microsoft.com/office/drawing/2014/main" id="{89314C5F-7D40-40CF-8951-9660A5ACE1F7}"/>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cxnSp>
        <p:nvCxnSpPr>
          <p:cNvPr id="18" name="Прямая соединительная линия 17">
            <a:extLst>
              <a:ext uri="{FF2B5EF4-FFF2-40B4-BE49-F238E27FC236}">
                <a16:creationId xmlns="" xmlns:a16="http://schemas.microsoft.com/office/drawing/2014/main" id="{6B4884FC-8C22-42B9-9E84-2B12AC73364F}"/>
              </a:ext>
              <a:ext uri="{C183D7F6-B498-43B3-948B-1728B52AA6E4}">
                <adec:decorative xmlns="" xmlns:adec="http://schemas.microsoft.com/office/drawing/2017/decorative" val="1"/>
              </a:ext>
            </a:extLst>
          </p:cNvPr>
          <p:cNvCxnSpPr/>
          <p:nvPr userDrawn="1"/>
        </p:nvCxnSpPr>
        <p:spPr>
          <a:xfrm>
            <a:off x="2018097" y="5181600"/>
            <a:ext cx="688207"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a:extLst>
              <a:ext uri="{FF2B5EF4-FFF2-40B4-BE49-F238E27FC236}">
                <a16:creationId xmlns="" xmlns:a16="http://schemas.microsoft.com/office/drawing/2014/main" id="{C6B9C406-BFD3-481F-9B48-3DCA3A33014F}"/>
              </a:ext>
              <a:ext uri="{C183D7F6-B498-43B3-948B-1728B52AA6E4}">
                <adec:decorative xmlns="" xmlns:adec="http://schemas.microsoft.com/office/drawing/2017/decorative" val="1"/>
              </a:ext>
            </a:extLst>
          </p:cNvPr>
          <p:cNvCxnSpPr/>
          <p:nvPr userDrawn="1"/>
        </p:nvCxnSpPr>
        <p:spPr>
          <a:xfrm>
            <a:off x="5751896" y="5181600"/>
            <a:ext cx="688207"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a:extLst>
              <a:ext uri="{FF2B5EF4-FFF2-40B4-BE49-F238E27FC236}">
                <a16:creationId xmlns="" xmlns:a16="http://schemas.microsoft.com/office/drawing/2014/main" id="{4AF3D50D-B3D8-4A41-84D8-4BE250D1BD62}"/>
              </a:ext>
              <a:ext uri="{C183D7F6-B498-43B3-948B-1728B52AA6E4}">
                <adec:decorative xmlns="" xmlns:adec="http://schemas.microsoft.com/office/drawing/2017/decorative" val="1"/>
              </a:ext>
            </a:extLst>
          </p:cNvPr>
          <p:cNvCxnSpPr/>
          <p:nvPr userDrawn="1"/>
        </p:nvCxnSpPr>
        <p:spPr>
          <a:xfrm>
            <a:off x="9485696" y="5181600"/>
            <a:ext cx="688207"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Рисунок 8">
            <a:extLst>
              <a:ext uri="{FF2B5EF4-FFF2-40B4-BE49-F238E27FC236}">
                <a16:creationId xmlns="" xmlns:a16="http://schemas.microsoft.com/office/drawing/2014/main" id="{D7401DA1-CBDE-40D5-856F-25C28280FCB0}"/>
              </a:ext>
              <a:ext uri="{C183D7F6-B498-43B3-948B-1728B52AA6E4}">
                <adec:decorative xmlns="" xmlns:adec="http://schemas.microsoft.com/office/drawing/2017/decorative" val="1"/>
              </a:ext>
            </a:extLst>
          </p:cNvPr>
          <p:cNvSpPr>
            <a:spLocks noGrp="1"/>
          </p:cNvSpPr>
          <p:nvPr>
            <p:ph type="pic" sz="quarter" idx="17" hasCustomPrompt="1"/>
          </p:nvPr>
        </p:nvSpPr>
        <p:spPr>
          <a:xfrm>
            <a:off x="533401" y="2057401"/>
            <a:ext cx="3657599" cy="2762808"/>
          </a:xfr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 1</a:t>
            </a:r>
          </a:p>
        </p:txBody>
      </p:sp>
      <p:sp>
        <p:nvSpPr>
          <p:cNvPr id="30" name="Рисунок 8">
            <a:extLst>
              <a:ext uri="{FF2B5EF4-FFF2-40B4-BE49-F238E27FC236}">
                <a16:creationId xmlns="" xmlns:a16="http://schemas.microsoft.com/office/drawing/2014/main" id="{6321F101-EC7B-4128-A7FA-373AC507D3D4}"/>
              </a:ext>
              <a:ext uri="{C183D7F6-B498-43B3-948B-1728B52AA6E4}">
                <adec:decorative xmlns="" xmlns:adec="http://schemas.microsoft.com/office/drawing/2017/decorative" val="1"/>
              </a:ext>
            </a:extLst>
          </p:cNvPr>
          <p:cNvSpPr>
            <a:spLocks noGrp="1"/>
          </p:cNvSpPr>
          <p:nvPr>
            <p:ph type="pic" sz="quarter" idx="18" hasCustomPrompt="1"/>
          </p:nvPr>
        </p:nvSpPr>
        <p:spPr>
          <a:xfrm>
            <a:off x="4267200" y="2057401"/>
            <a:ext cx="3657599" cy="2762808"/>
          </a:xfr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 2</a:t>
            </a:r>
          </a:p>
        </p:txBody>
      </p:sp>
      <p:sp>
        <p:nvSpPr>
          <p:cNvPr id="31" name="Рисунок 8">
            <a:extLst>
              <a:ext uri="{FF2B5EF4-FFF2-40B4-BE49-F238E27FC236}">
                <a16:creationId xmlns="" xmlns:a16="http://schemas.microsoft.com/office/drawing/2014/main" id="{229667AF-39CB-43E6-8D30-A2DDF8365C21}"/>
              </a:ext>
              <a:ext uri="{C183D7F6-B498-43B3-948B-1728B52AA6E4}">
                <adec:decorative xmlns="" xmlns:adec="http://schemas.microsoft.com/office/drawing/2017/decorative" val="1"/>
              </a:ext>
            </a:extLst>
          </p:cNvPr>
          <p:cNvSpPr>
            <a:spLocks noGrp="1"/>
          </p:cNvSpPr>
          <p:nvPr>
            <p:ph type="pic" sz="quarter" idx="19" hasCustomPrompt="1"/>
          </p:nvPr>
        </p:nvSpPr>
        <p:spPr>
          <a:xfrm>
            <a:off x="8001000" y="2057401"/>
            <a:ext cx="3657599" cy="2762808"/>
          </a:xfr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 3</a:t>
            </a:r>
          </a:p>
        </p:txBody>
      </p:sp>
      <p:sp>
        <p:nvSpPr>
          <p:cNvPr id="32" name="Текст 7">
            <a:extLst>
              <a:ext uri="{FF2B5EF4-FFF2-40B4-BE49-F238E27FC236}">
                <a16:creationId xmlns="" xmlns:a16="http://schemas.microsoft.com/office/drawing/2014/main" id="{125C62A5-1A39-471E-B819-35EB9F8B0CEE}"/>
              </a:ext>
            </a:extLst>
          </p:cNvPr>
          <p:cNvSpPr>
            <a:spLocks noGrp="1"/>
          </p:cNvSpPr>
          <p:nvPr>
            <p:ph type="body" sz="quarter" idx="16" hasCustomPrompt="1"/>
          </p:nvPr>
        </p:nvSpPr>
        <p:spPr>
          <a:xfrm>
            <a:off x="548640" y="5542992"/>
            <a:ext cx="3642359" cy="424732"/>
          </a:xfrm>
          <a:noFill/>
        </p:spPr>
        <p:txBody>
          <a:bodyPr wrap="square" lIns="91440" rIns="91440" rtlCol="0" anchor="t">
            <a:noAutofit/>
          </a:bodyPr>
          <a:lstStyle>
            <a:lvl1pPr marL="0" indent="0" algn="ctr">
              <a:spcBef>
                <a:spcPts val="0"/>
              </a:spcBef>
              <a:spcAft>
                <a:spcPts val="0"/>
              </a:spcAft>
              <a:buNone/>
              <a:defRPr sz="2000" b="1">
                <a:solidFill>
                  <a:schemeClr val="tx2"/>
                </a:solidFill>
              </a:defRPr>
            </a:lvl1pPr>
          </a:lstStyle>
          <a:p>
            <a:pPr lvl="0" rtl="0"/>
            <a:r>
              <a:rPr lang="ru-RU" noProof="0" dirty="0"/>
              <a:t>ДОБАВЬТЕ ТЕКСТ </a:t>
            </a:r>
          </a:p>
        </p:txBody>
      </p:sp>
      <p:sp>
        <p:nvSpPr>
          <p:cNvPr id="33" name="Текст 7">
            <a:extLst>
              <a:ext uri="{FF2B5EF4-FFF2-40B4-BE49-F238E27FC236}">
                <a16:creationId xmlns="" xmlns:a16="http://schemas.microsoft.com/office/drawing/2014/main" id="{EB4CA538-2AD9-458A-B582-2FBFEAF60CFA}"/>
              </a:ext>
            </a:extLst>
          </p:cNvPr>
          <p:cNvSpPr>
            <a:spLocks noGrp="1"/>
          </p:cNvSpPr>
          <p:nvPr>
            <p:ph type="body" sz="quarter" idx="20" hasCustomPrompt="1"/>
          </p:nvPr>
        </p:nvSpPr>
        <p:spPr>
          <a:xfrm>
            <a:off x="4267200" y="5542992"/>
            <a:ext cx="3642359" cy="424732"/>
          </a:xfrm>
          <a:noFill/>
        </p:spPr>
        <p:txBody>
          <a:bodyPr wrap="square" lIns="91440" rIns="91440" rtlCol="0" anchor="t">
            <a:noAutofit/>
          </a:bodyPr>
          <a:lstStyle>
            <a:lvl1pPr marL="0" indent="0" algn="ctr">
              <a:spcBef>
                <a:spcPts val="0"/>
              </a:spcBef>
              <a:spcAft>
                <a:spcPts val="0"/>
              </a:spcAft>
              <a:buNone/>
              <a:defRPr sz="2000" b="1">
                <a:solidFill>
                  <a:schemeClr val="tx2"/>
                </a:solidFill>
              </a:defRPr>
            </a:lvl1pPr>
          </a:lstStyle>
          <a:p>
            <a:pPr lvl="0" rtl="0"/>
            <a:r>
              <a:rPr lang="ru-RU" noProof="0"/>
              <a:t>ДОБАВЬТЕ ТЕКСТ </a:t>
            </a:r>
          </a:p>
        </p:txBody>
      </p:sp>
      <p:sp>
        <p:nvSpPr>
          <p:cNvPr id="35" name="Текст 7">
            <a:extLst>
              <a:ext uri="{FF2B5EF4-FFF2-40B4-BE49-F238E27FC236}">
                <a16:creationId xmlns="" xmlns:a16="http://schemas.microsoft.com/office/drawing/2014/main" id="{857C263B-EA99-4350-84C0-08B9746AEC05}"/>
              </a:ext>
            </a:extLst>
          </p:cNvPr>
          <p:cNvSpPr>
            <a:spLocks noGrp="1"/>
          </p:cNvSpPr>
          <p:nvPr>
            <p:ph type="body" sz="quarter" idx="21" hasCustomPrompt="1"/>
          </p:nvPr>
        </p:nvSpPr>
        <p:spPr>
          <a:xfrm>
            <a:off x="8001000" y="5542992"/>
            <a:ext cx="3642359" cy="424732"/>
          </a:xfrm>
          <a:noFill/>
        </p:spPr>
        <p:txBody>
          <a:bodyPr wrap="square" lIns="91440" rIns="91440" rtlCol="0" anchor="t">
            <a:noAutofit/>
          </a:bodyPr>
          <a:lstStyle>
            <a:lvl1pPr marL="0" indent="0" algn="ctr">
              <a:spcBef>
                <a:spcPts val="0"/>
              </a:spcBef>
              <a:spcAft>
                <a:spcPts val="0"/>
              </a:spcAft>
              <a:buNone/>
              <a:defRPr sz="2000" b="1">
                <a:solidFill>
                  <a:schemeClr val="tx2"/>
                </a:solidFill>
              </a:defRPr>
            </a:lvl1pPr>
          </a:lstStyle>
          <a:p>
            <a:pPr lvl="0" rtl="0"/>
            <a:r>
              <a:rPr lang="ru-RU" noProof="0"/>
              <a:t>ДОБАВЬТЕ ТЕКСТ </a:t>
            </a:r>
          </a:p>
        </p:txBody>
      </p:sp>
    </p:spTree>
    <p:extLst>
      <p:ext uri="{BB962C8B-B14F-4D97-AF65-F5344CB8AC3E}">
        <p14:creationId xmlns:p14="http://schemas.microsoft.com/office/powerpoint/2010/main" val="1184759353"/>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Слайд группы">
    <p:spTree>
      <p:nvGrpSpPr>
        <p:cNvPr id="1" name=""/>
        <p:cNvGrpSpPr/>
        <p:nvPr/>
      </p:nvGrpSpPr>
      <p:grpSpPr>
        <a:xfrm>
          <a:off x="0" y="0"/>
          <a:ext cx="0" cy="0"/>
          <a:chOff x="0" y="0"/>
          <a:chExt cx="0" cy="0"/>
        </a:xfrm>
      </p:grpSpPr>
      <p:sp>
        <p:nvSpPr>
          <p:cNvPr id="34" name="Полилиния: Фигура 33">
            <a:extLst>
              <a:ext uri="{FF2B5EF4-FFF2-40B4-BE49-F238E27FC236}">
                <a16:creationId xmlns="" xmlns:a16="http://schemas.microsoft.com/office/drawing/2014/main" id="{724AA86D-A811-42CE-8C83-8053DFC66751}"/>
              </a:ext>
              <a:ext uri="{C183D7F6-B498-43B3-948B-1728B52AA6E4}">
                <adec:decorative xmlns=""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6" name="Номер слайда 5">
            <a:extLst>
              <a:ext uri="{FF2B5EF4-FFF2-40B4-BE49-F238E27FC236}">
                <a16:creationId xmlns=""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15" name="Полилиния: Фигура 14">
            <a:extLst>
              <a:ext uri="{FF2B5EF4-FFF2-40B4-BE49-F238E27FC236}">
                <a16:creationId xmlns="" xmlns:a16="http://schemas.microsoft.com/office/drawing/2014/main" id="{89314C5F-7D40-40CF-8951-9660A5ACE1F7}"/>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cxnSp>
        <p:nvCxnSpPr>
          <p:cNvPr id="18" name="Прямая соединительная линия 17">
            <a:extLst>
              <a:ext uri="{FF2B5EF4-FFF2-40B4-BE49-F238E27FC236}">
                <a16:creationId xmlns="" xmlns:a16="http://schemas.microsoft.com/office/drawing/2014/main" id="{6B4884FC-8C22-42B9-9E84-2B12AC73364F}"/>
              </a:ext>
              <a:ext uri="{C183D7F6-B498-43B3-948B-1728B52AA6E4}">
                <adec:decorative xmlns="" xmlns:adec="http://schemas.microsoft.com/office/drawing/2017/decorative" val="1"/>
              </a:ext>
            </a:extLst>
          </p:cNvPr>
          <p:cNvCxnSpPr/>
          <p:nvPr userDrawn="1"/>
        </p:nvCxnSpPr>
        <p:spPr>
          <a:xfrm>
            <a:off x="1751397" y="5027659"/>
            <a:ext cx="688207"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Рисунок 8">
            <a:extLst>
              <a:ext uri="{FF2B5EF4-FFF2-40B4-BE49-F238E27FC236}">
                <a16:creationId xmlns="" xmlns:a16="http://schemas.microsoft.com/office/drawing/2014/main" id="{D7401DA1-CBDE-40D5-856F-25C28280FCB0}"/>
              </a:ext>
              <a:ext uri="{C183D7F6-B498-43B3-948B-1728B52AA6E4}">
                <adec:decorative xmlns="" xmlns:adec="http://schemas.microsoft.com/office/drawing/2017/decorative" val="1"/>
              </a:ext>
            </a:extLst>
          </p:cNvPr>
          <p:cNvSpPr>
            <a:spLocks noGrp="1"/>
          </p:cNvSpPr>
          <p:nvPr>
            <p:ph type="pic" sz="quarter" idx="17" hasCustomPrompt="1"/>
          </p:nvPr>
        </p:nvSpPr>
        <p:spPr>
          <a:xfrm>
            <a:off x="723902" y="2057402"/>
            <a:ext cx="2743197" cy="2743198"/>
          </a:xfrm>
          <a:prstGeom prst="ellipse">
            <a:avLst/>
          </a:prstGeo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32" name="Текст 7">
            <a:extLst>
              <a:ext uri="{FF2B5EF4-FFF2-40B4-BE49-F238E27FC236}">
                <a16:creationId xmlns="" xmlns:a16="http://schemas.microsoft.com/office/drawing/2014/main" id="{125C62A5-1A39-471E-B819-35EB9F8B0CEE}"/>
              </a:ext>
            </a:extLst>
          </p:cNvPr>
          <p:cNvSpPr>
            <a:spLocks noGrp="1"/>
          </p:cNvSpPr>
          <p:nvPr>
            <p:ph type="body" sz="quarter" idx="16" hasCustomPrompt="1"/>
          </p:nvPr>
        </p:nvSpPr>
        <p:spPr>
          <a:xfrm>
            <a:off x="541021" y="5307558"/>
            <a:ext cx="3108959" cy="424732"/>
          </a:xfrm>
          <a:noFill/>
        </p:spPr>
        <p:txBody>
          <a:bodyPr wrap="square" lIns="91440" rIns="91440" rtlCol="0" anchor="t">
            <a:noAutofit/>
          </a:bodyPr>
          <a:lstStyle>
            <a:lvl1pPr marL="0" indent="0" algn="ctr">
              <a:spcBef>
                <a:spcPts val="0"/>
              </a:spcBef>
              <a:spcAft>
                <a:spcPts val="0"/>
              </a:spcAft>
              <a:buNone/>
              <a:defRPr sz="2000" b="1">
                <a:solidFill>
                  <a:schemeClr val="tx2"/>
                </a:solidFill>
                <a:latin typeface="Calibri" panose="020F0502020204030204" pitchFamily="34" charset="0"/>
              </a:defRPr>
            </a:lvl1pPr>
          </a:lstStyle>
          <a:p>
            <a:pPr lvl="0" rtl="0"/>
            <a:r>
              <a:rPr lang="ru-RU" noProof="0"/>
              <a:t>ДОБАВЬТЕ ТЕКСТ </a:t>
            </a:r>
          </a:p>
        </p:txBody>
      </p:sp>
      <p:sp>
        <p:nvSpPr>
          <p:cNvPr id="17" name="Текст 7">
            <a:extLst>
              <a:ext uri="{FF2B5EF4-FFF2-40B4-BE49-F238E27FC236}">
                <a16:creationId xmlns="" xmlns:a16="http://schemas.microsoft.com/office/drawing/2014/main" id="{2FD9C5C0-2B13-4BD9-BA25-5F692DE9E82D}"/>
              </a:ext>
            </a:extLst>
          </p:cNvPr>
          <p:cNvSpPr>
            <a:spLocks noGrp="1"/>
          </p:cNvSpPr>
          <p:nvPr>
            <p:ph type="body" sz="quarter" idx="18" hasCustomPrompt="1"/>
          </p:nvPr>
        </p:nvSpPr>
        <p:spPr>
          <a:xfrm>
            <a:off x="541021" y="5688559"/>
            <a:ext cx="3108959" cy="323629"/>
          </a:xfrm>
          <a:noFill/>
        </p:spPr>
        <p:txBody>
          <a:bodyPr wrap="square" lIns="91440" rIns="91440" rtlCol="0" anchor="t">
            <a:noAutofit/>
          </a:bodyPr>
          <a:lstStyle>
            <a:lvl1pPr marL="0" indent="0" algn="ctr">
              <a:spcBef>
                <a:spcPts val="0"/>
              </a:spcBef>
              <a:spcAft>
                <a:spcPts val="0"/>
              </a:spcAft>
              <a:buNone/>
              <a:defRPr sz="1400" b="0">
                <a:solidFill>
                  <a:schemeClr val="tx2"/>
                </a:solidFill>
                <a:latin typeface="Calibri" panose="020F0502020204030204" pitchFamily="34" charset="0"/>
              </a:defRPr>
            </a:lvl1pPr>
          </a:lstStyle>
          <a:p>
            <a:pPr lvl="0" rtl="0"/>
            <a:r>
              <a:rPr lang="ru-RU" noProof="0"/>
              <a:t>Описание</a:t>
            </a:r>
          </a:p>
        </p:txBody>
      </p:sp>
      <p:cxnSp>
        <p:nvCxnSpPr>
          <p:cNvPr id="5" name="Прямая соединительная линия 4">
            <a:extLst>
              <a:ext uri="{FF2B5EF4-FFF2-40B4-BE49-F238E27FC236}">
                <a16:creationId xmlns="" xmlns:a16="http://schemas.microsoft.com/office/drawing/2014/main" id="{9971D9F8-CAE6-4680-A029-F96D0F1441FD}"/>
              </a:ext>
            </a:extLst>
          </p:cNvPr>
          <p:cNvCxnSpPr>
            <a:cxnSpLocks/>
          </p:cNvCxnSpPr>
          <p:nvPr userDrawn="1"/>
        </p:nvCxnSpPr>
        <p:spPr>
          <a:xfrm flipH="1">
            <a:off x="3907846" y="2747071"/>
            <a:ext cx="2160050" cy="2836074"/>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a:extLst>
              <a:ext uri="{FF2B5EF4-FFF2-40B4-BE49-F238E27FC236}">
                <a16:creationId xmlns="" xmlns:a16="http://schemas.microsoft.com/office/drawing/2014/main" id="{A31598D0-210A-4FC8-9A7B-BFA0921CF214}"/>
              </a:ext>
              <a:ext uri="{C183D7F6-B498-43B3-948B-1728B52AA6E4}">
                <adec:decorative xmlns="" xmlns:adec="http://schemas.microsoft.com/office/drawing/2017/decorative" val="1"/>
              </a:ext>
            </a:extLst>
          </p:cNvPr>
          <p:cNvCxnSpPr>
            <a:cxnSpLocks/>
          </p:cNvCxnSpPr>
          <p:nvPr userDrawn="1"/>
        </p:nvCxnSpPr>
        <p:spPr>
          <a:xfrm rot="16200000">
            <a:off x="5536511" y="3617080"/>
            <a:ext cx="0" cy="109728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Группа 5">
            <a:extLst>
              <a:ext uri="{FF2B5EF4-FFF2-40B4-BE49-F238E27FC236}">
                <a16:creationId xmlns="" xmlns:a16="http://schemas.microsoft.com/office/drawing/2014/main" id="{606439E2-68F5-46DF-9799-ABBEBECFD358}"/>
              </a:ext>
              <a:ext uri="{C183D7F6-B498-43B3-948B-1728B52AA6E4}">
                <adec:decorative xmlns="" xmlns:adec="http://schemas.microsoft.com/office/drawing/2017/decorative" val="1"/>
              </a:ext>
            </a:extLst>
          </p:cNvPr>
          <p:cNvGrpSpPr/>
          <p:nvPr userDrawn="1"/>
        </p:nvGrpSpPr>
        <p:grpSpPr>
          <a:xfrm>
            <a:off x="3906013" y="2754546"/>
            <a:ext cx="3254399" cy="2828600"/>
            <a:chOff x="4431264" y="2199060"/>
            <a:chExt cx="3363136" cy="2828600"/>
          </a:xfrm>
        </p:grpSpPr>
        <p:cxnSp>
          <p:nvCxnSpPr>
            <p:cNvPr id="21" name="Прямая соединительная линия 20">
              <a:extLst>
                <a:ext uri="{FF2B5EF4-FFF2-40B4-BE49-F238E27FC236}">
                  <a16:creationId xmlns="" xmlns:a16="http://schemas.microsoft.com/office/drawing/2014/main" id="{E95E9585-55FC-4C03-8122-DED9B077D9F8}"/>
                </a:ext>
              </a:extLst>
            </p:cNvPr>
            <p:cNvCxnSpPr>
              <a:cxnSpLocks/>
            </p:cNvCxnSpPr>
            <p:nvPr userDrawn="1"/>
          </p:nvCxnSpPr>
          <p:spPr>
            <a:xfrm rot="16200000">
              <a:off x="7227429" y="1632088"/>
              <a:ext cx="0" cy="1133943"/>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a:extLst>
                <a:ext uri="{FF2B5EF4-FFF2-40B4-BE49-F238E27FC236}">
                  <a16:creationId xmlns="" xmlns:a16="http://schemas.microsoft.com/office/drawing/2014/main" id="{F2403E01-A7A9-4801-84C2-A2B3D9B7F577}"/>
                </a:ext>
              </a:extLst>
            </p:cNvPr>
            <p:cNvCxnSpPr>
              <a:cxnSpLocks/>
            </p:cNvCxnSpPr>
            <p:nvPr userDrawn="1"/>
          </p:nvCxnSpPr>
          <p:spPr>
            <a:xfrm rot="16200000">
              <a:off x="4950988" y="4507936"/>
              <a:ext cx="0" cy="1039447"/>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5" name="Рисунок 8">
            <a:extLst>
              <a:ext uri="{FF2B5EF4-FFF2-40B4-BE49-F238E27FC236}">
                <a16:creationId xmlns="" xmlns:a16="http://schemas.microsoft.com/office/drawing/2014/main" id="{BDA24073-E1E8-43FF-B135-B2947B97222B}"/>
              </a:ext>
              <a:ext uri="{C183D7F6-B498-43B3-948B-1728B52AA6E4}">
                <adec:decorative xmlns="" xmlns:adec="http://schemas.microsoft.com/office/drawing/2017/decorative" val="1"/>
              </a:ext>
            </a:extLst>
          </p:cNvPr>
          <p:cNvSpPr>
            <a:spLocks noGrp="1"/>
          </p:cNvSpPr>
          <p:nvPr userDrawn="1">
            <p:ph type="pic" sz="quarter" idx="19" hasCustomPrompt="1"/>
          </p:nvPr>
        </p:nvSpPr>
        <p:spPr>
          <a:xfrm>
            <a:off x="5426747" y="3663296"/>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6" name="Рисунок 8">
            <a:extLst>
              <a:ext uri="{FF2B5EF4-FFF2-40B4-BE49-F238E27FC236}">
                <a16:creationId xmlns="" xmlns:a16="http://schemas.microsoft.com/office/drawing/2014/main" id="{DAD1D946-AD65-4E2D-A739-D93BA1AC1DFD}"/>
              </a:ext>
              <a:ext uri="{C183D7F6-B498-43B3-948B-1728B52AA6E4}">
                <adec:decorative xmlns="" xmlns:adec="http://schemas.microsoft.com/office/drawing/2017/decorative" val="1"/>
              </a:ext>
            </a:extLst>
          </p:cNvPr>
          <p:cNvSpPr>
            <a:spLocks noGrp="1"/>
          </p:cNvSpPr>
          <p:nvPr userDrawn="1">
            <p:ph type="pic" sz="quarter" idx="20" hasCustomPrompt="1"/>
          </p:nvPr>
        </p:nvSpPr>
        <p:spPr>
          <a:xfrm>
            <a:off x="4408933" y="5090164"/>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7" name="Рисунок 8">
            <a:extLst>
              <a:ext uri="{FF2B5EF4-FFF2-40B4-BE49-F238E27FC236}">
                <a16:creationId xmlns="" xmlns:a16="http://schemas.microsoft.com/office/drawing/2014/main" id="{036FD13F-5CDF-4A6F-A890-1F23EA59027F}"/>
              </a:ext>
              <a:ext uri="{C183D7F6-B498-43B3-948B-1728B52AA6E4}">
                <adec:decorative xmlns="" xmlns:adec="http://schemas.microsoft.com/office/drawing/2017/decorative" val="1"/>
              </a:ext>
            </a:extLst>
          </p:cNvPr>
          <p:cNvSpPr>
            <a:spLocks noGrp="1"/>
          </p:cNvSpPr>
          <p:nvPr userDrawn="1">
            <p:ph type="pic" sz="quarter" idx="21" hasCustomPrompt="1"/>
          </p:nvPr>
        </p:nvSpPr>
        <p:spPr>
          <a:xfrm>
            <a:off x="6458832" y="2223786"/>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cxnSp>
        <p:nvCxnSpPr>
          <p:cNvPr id="36" name="Прямая соединительная линия 35">
            <a:extLst>
              <a:ext uri="{FF2B5EF4-FFF2-40B4-BE49-F238E27FC236}">
                <a16:creationId xmlns="" xmlns:a16="http://schemas.microsoft.com/office/drawing/2014/main" id="{4EA974DF-48E5-46E7-9453-8A47028BC514}"/>
              </a:ext>
              <a:ext uri="{C183D7F6-B498-43B3-948B-1728B52AA6E4}">
                <adec:decorative xmlns="" xmlns:adec="http://schemas.microsoft.com/office/drawing/2017/decorative" val="1"/>
              </a:ext>
            </a:extLst>
          </p:cNvPr>
          <p:cNvCxnSpPr>
            <a:cxnSpLocks/>
          </p:cNvCxnSpPr>
          <p:nvPr userDrawn="1"/>
        </p:nvCxnSpPr>
        <p:spPr>
          <a:xfrm flipH="1">
            <a:off x="7036660" y="2747071"/>
            <a:ext cx="2160050" cy="2836074"/>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a:extLst>
              <a:ext uri="{FF2B5EF4-FFF2-40B4-BE49-F238E27FC236}">
                <a16:creationId xmlns="" xmlns:a16="http://schemas.microsoft.com/office/drawing/2014/main" id="{CA85692E-DBD5-4FD7-95CA-849C102632D2}"/>
              </a:ext>
              <a:ext uri="{C183D7F6-B498-43B3-948B-1728B52AA6E4}">
                <adec:decorative xmlns="" xmlns:adec="http://schemas.microsoft.com/office/drawing/2017/decorative" val="1"/>
              </a:ext>
            </a:extLst>
          </p:cNvPr>
          <p:cNvCxnSpPr>
            <a:cxnSpLocks/>
          </p:cNvCxnSpPr>
          <p:nvPr userDrawn="1"/>
        </p:nvCxnSpPr>
        <p:spPr>
          <a:xfrm rot="16200000">
            <a:off x="8665325" y="3617080"/>
            <a:ext cx="0" cy="109728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8" name="Группа 37">
            <a:extLst>
              <a:ext uri="{FF2B5EF4-FFF2-40B4-BE49-F238E27FC236}">
                <a16:creationId xmlns="" xmlns:a16="http://schemas.microsoft.com/office/drawing/2014/main" id="{606422F5-A2F2-43D5-84EE-F875A28A728B}"/>
              </a:ext>
              <a:ext uri="{C183D7F6-B498-43B3-948B-1728B52AA6E4}">
                <adec:decorative xmlns="" xmlns:adec="http://schemas.microsoft.com/office/drawing/2017/decorative" val="1"/>
              </a:ext>
            </a:extLst>
          </p:cNvPr>
          <p:cNvGrpSpPr/>
          <p:nvPr userDrawn="1"/>
        </p:nvGrpSpPr>
        <p:grpSpPr>
          <a:xfrm>
            <a:off x="7034827" y="2754546"/>
            <a:ext cx="3254399" cy="2828600"/>
            <a:chOff x="4431264" y="2199060"/>
            <a:chExt cx="3363136" cy="2828600"/>
          </a:xfrm>
        </p:grpSpPr>
        <p:cxnSp>
          <p:nvCxnSpPr>
            <p:cNvPr id="39" name="Прямая соединительная линия 38">
              <a:extLst>
                <a:ext uri="{FF2B5EF4-FFF2-40B4-BE49-F238E27FC236}">
                  <a16:creationId xmlns="" xmlns:a16="http://schemas.microsoft.com/office/drawing/2014/main" id="{4BDD12EB-7EFD-4370-A7C6-9E57D6A7C6DF}"/>
                </a:ext>
              </a:extLst>
            </p:cNvPr>
            <p:cNvCxnSpPr>
              <a:cxnSpLocks/>
            </p:cNvCxnSpPr>
            <p:nvPr userDrawn="1"/>
          </p:nvCxnSpPr>
          <p:spPr>
            <a:xfrm rot="16200000">
              <a:off x="7227429" y="1632088"/>
              <a:ext cx="0" cy="1133943"/>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a:extLst>
                <a:ext uri="{FF2B5EF4-FFF2-40B4-BE49-F238E27FC236}">
                  <a16:creationId xmlns="" xmlns:a16="http://schemas.microsoft.com/office/drawing/2014/main" id="{95D1AAC8-713E-418F-B7B4-27B58BDFD77C}"/>
                </a:ext>
              </a:extLst>
            </p:cNvPr>
            <p:cNvCxnSpPr>
              <a:cxnSpLocks/>
            </p:cNvCxnSpPr>
            <p:nvPr userDrawn="1"/>
          </p:nvCxnSpPr>
          <p:spPr>
            <a:xfrm rot="16200000">
              <a:off x="4950988" y="4507936"/>
              <a:ext cx="0" cy="1039447"/>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1" name="Рисунок 8">
            <a:extLst>
              <a:ext uri="{FF2B5EF4-FFF2-40B4-BE49-F238E27FC236}">
                <a16:creationId xmlns="" xmlns:a16="http://schemas.microsoft.com/office/drawing/2014/main" id="{DEE070FD-95C9-4396-B429-69E1E14E3273}"/>
              </a:ext>
              <a:ext uri="{C183D7F6-B498-43B3-948B-1728B52AA6E4}">
                <adec:decorative xmlns="" xmlns:adec="http://schemas.microsoft.com/office/drawing/2017/decorative" val="1"/>
              </a:ext>
            </a:extLst>
          </p:cNvPr>
          <p:cNvSpPr>
            <a:spLocks noGrp="1"/>
          </p:cNvSpPr>
          <p:nvPr>
            <p:ph type="pic" sz="quarter" idx="22" hasCustomPrompt="1"/>
          </p:nvPr>
        </p:nvSpPr>
        <p:spPr>
          <a:xfrm>
            <a:off x="8555561" y="3663296"/>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42" name="Рисунок 8">
            <a:extLst>
              <a:ext uri="{FF2B5EF4-FFF2-40B4-BE49-F238E27FC236}">
                <a16:creationId xmlns="" xmlns:a16="http://schemas.microsoft.com/office/drawing/2014/main" id="{5A9E7D40-35C3-4F7D-AAB6-D4168037C92B}"/>
              </a:ext>
              <a:ext uri="{C183D7F6-B498-43B3-948B-1728B52AA6E4}">
                <adec:decorative xmlns="" xmlns:adec="http://schemas.microsoft.com/office/drawing/2017/decorative" val="1"/>
              </a:ext>
            </a:extLst>
          </p:cNvPr>
          <p:cNvSpPr>
            <a:spLocks noGrp="1"/>
          </p:cNvSpPr>
          <p:nvPr>
            <p:ph type="pic" sz="quarter" idx="23" hasCustomPrompt="1"/>
          </p:nvPr>
        </p:nvSpPr>
        <p:spPr>
          <a:xfrm>
            <a:off x="7537747" y="5090164"/>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43" name="Рисунок 8">
            <a:extLst>
              <a:ext uri="{FF2B5EF4-FFF2-40B4-BE49-F238E27FC236}">
                <a16:creationId xmlns="" xmlns:a16="http://schemas.microsoft.com/office/drawing/2014/main" id="{13CB6343-C37E-4656-A566-EA9A3A1BF01D}"/>
              </a:ext>
              <a:ext uri="{C183D7F6-B498-43B3-948B-1728B52AA6E4}">
                <adec:decorative xmlns="" xmlns:adec="http://schemas.microsoft.com/office/drawing/2017/decorative" val="1"/>
              </a:ext>
            </a:extLst>
          </p:cNvPr>
          <p:cNvSpPr>
            <a:spLocks noGrp="1"/>
          </p:cNvSpPr>
          <p:nvPr>
            <p:ph type="pic" sz="quarter" idx="24" hasCustomPrompt="1"/>
          </p:nvPr>
        </p:nvSpPr>
        <p:spPr>
          <a:xfrm>
            <a:off x="9587646" y="2223786"/>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44" name="Текст 7">
            <a:extLst>
              <a:ext uri="{FF2B5EF4-FFF2-40B4-BE49-F238E27FC236}">
                <a16:creationId xmlns="" xmlns:a16="http://schemas.microsoft.com/office/drawing/2014/main" id="{847B0A6E-95FE-4876-8783-F2D69813E0D6}"/>
              </a:ext>
            </a:extLst>
          </p:cNvPr>
          <p:cNvSpPr>
            <a:spLocks noGrp="1"/>
          </p:cNvSpPr>
          <p:nvPr>
            <p:ph type="body" sz="quarter" idx="25" hasCustomPrompt="1"/>
          </p:nvPr>
        </p:nvSpPr>
        <p:spPr>
          <a:xfrm>
            <a:off x="7595850" y="2643605"/>
            <a:ext cx="1311814" cy="166199"/>
          </a:xfrm>
          <a:noFill/>
        </p:spPr>
        <p:txBody>
          <a:bodyPr wrap="square" lIns="0" tIns="0" rIns="0" bIns="0" rtlCol="0" anchor="ctr">
            <a:noAutofit/>
          </a:bodyPr>
          <a:lstStyle>
            <a:lvl1pPr marL="0" indent="0" algn="l">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Имя</a:t>
            </a:r>
          </a:p>
        </p:txBody>
      </p:sp>
      <p:sp>
        <p:nvSpPr>
          <p:cNvPr id="45" name="Текст 7">
            <a:extLst>
              <a:ext uri="{FF2B5EF4-FFF2-40B4-BE49-F238E27FC236}">
                <a16:creationId xmlns="" xmlns:a16="http://schemas.microsoft.com/office/drawing/2014/main" id="{4E9CD2A8-E96D-45CF-B252-F6F8267FF344}"/>
              </a:ext>
            </a:extLst>
          </p:cNvPr>
          <p:cNvSpPr>
            <a:spLocks noGrp="1"/>
          </p:cNvSpPr>
          <p:nvPr>
            <p:ph type="body" sz="quarter" idx="26" hasCustomPrompt="1"/>
          </p:nvPr>
        </p:nvSpPr>
        <p:spPr>
          <a:xfrm>
            <a:off x="6557415" y="4083115"/>
            <a:ext cx="1311814" cy="166199"/>
          </a:xfrm>
          <a:noFill/>
        </p:spPr>
        <p:txBody>
          <a:bodyPr wrap="square" lIns="0" tIns="0" rIns="0" bIns="0" rtlCol="0" anchor="ctr">
            <a:noAutofit/>
          </a:bodyPr>
          <a:lstStyle>
            <a:lvl1pPr marL="0" indent="0" algn="l">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Имя</a:t>
            </a:r>
          </a:p>
        </p:txBody>
      </p:sp>
      <p:sp>
        <p:nvSpPr>
          <p:cNvPr id="46" name="Текст 7">
            <a:extLst>
              <a:ext uri="{FF2B5EF4-FFF2-40B4-BE49-F238E27FC236}">
                <a16:creationId xmlns="" xmlns:a16="http://schemas.microsoft.com/office/drawing/2014/main" id="{1AE8BBFE-01C4-4028-9B89-8D3A005A4B89}"/>
              </a:ext>
            </a:extLst>
          </p:cNvPr>
          <p:cNvSpPr>
            <a:spLocks noGrp="1"/>
          </p:cNvSpPr>
          <p:nvPr>
            <p:ph type="body" sz="quarter" idx="27" hasCustomPrompt="1"/>
          </p:nvPr>
        </p:nvSpPr>
        <p:spPr>
          <a:xfrm>
            <a:off x="5564282" y="5509983"/>
            <a:ext cx="1311814" cy="166199"/>
          </a:xfrm>
          <a:noFill/>
        </p:spPr>
        <p:txBody>
          <a:bodyPr wrap="square" lIns="0" tIns="0" rIns="0" bIns="0" rtlCol="0" anchor="ctr">
            <a:noAutofit/>
          </a:bodyPr>
          <a:lstStyle>
            <a:lvl1pPr marL="0" indent="0" algn="l">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Имя</a:t>
            </a:r>
          </a:p>
        </p:txBody>
      </p:sp>
      <p:sp>
        <p:nvSpPr>
          <p:cNvPr id="47" name="Текст 7">
            <a:extLst>
              <a:ext uri="{FF2B5EF4-FFF2-40B4-BE49-F238E27FC236}">
                <a16:creationId xmlns="" xmlns:a16="http://schemas.microsoft.com/office/drawing/2014/main" id="{49C15349-435A-457E-9835-D4345AD3ED9F}"/>
              </a:ext>
            </a:extLst>
          </p:cNvPr>
          <p:cNvSpPr>
            <a:spLocks noGrp="1"/>
          </p:cNvSpPr>
          <p:nvPr>
            <p:ph type="body" sz="quarter" idx="28" hasCustomPrompt="1"/>
          </p:nvPr>
        </p:nvSpPr>
        <p:spPr>
          <a:xfrm>
            <a:off x="10727786" y="2643605"/>
            <a:ext cx="1311814" cy="166199"/>
          </a:xfrm>
          <a:noFill/>
        </p:spPr>
        <p:txBody>
          <a:bodyPr wrap="square" lIns="0" tIns="0" rIns="0" bIns="0" rtlCol="0" anchor="ctr">
            <a:noAutofit/>
          </a:bodyPr>
          <a:lstStyle>
            <a:lvl1pPr marL="0" indent="0" algn="l">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Имя</a:t>
            </a:r>
          </a:p>
        </p:txBody>
      </p:sp>
      <p:sp>
        <p:nvSpPr>
          <p:cNvPr id="48" name="Текст 7">
            <a:extLst>
              <a:ext uri="{FF2B5EF4-FFF2-40B4-BE49-F238E27FC236}">
                <a16:creationId xmlns="" xmlns:a16="http://schemas.microsoft.com/office/drawing/2014/main" id="{06DC437D-C5F6-49FA-8BF0-932297827EA8}"/>
              </a:ext>
            </a:extLst>
          </p:cNvPr>
          <p:cNvSpPr>
            <a:spLocks noGrp="1"/>
          </p:cNvSpPr>
          <p:nvPr>
            <p:ph type="body" sz="quarter" idx="29" hasCustomPrompt="1"/>
          </p:nvPr>
        </p:nvSpPr>
        <p:spPr>
          <a:xfrm>
            <a:off x="9689351" y="4083115"/>
            <a:ext cx="1311814" cy="166199"/>
          </a:xfrm>
          <a:noFill/>
        </p:spPr>
        <p:txBody>
          <a:bodyPr wrap="square" lIns="0" tIns="0" rIns="0" bIns="0" rtlCol="0" anchor="ctr">
            <a:noAutofit/>
          </a:bodyPr>
          <a:lstStyle>
            <a:lvl1pPr marL="0" indent="0" algn="l">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Имя</a:t>
            </a:r>
          </a:p>
        </p:txBody>
      </p:sp>
      <p:sp>
        <p:nvSpPr>
          <p:cNvPr id="49" name="Текст 7">
            <a:extLst>
              <a:ext uri="{FF2B5EF4-FFF2-40B4-BE49-F238E27FC236}">
                <a16:creationId xmlns="" xmlns:a16="http://schemas.microsoft.com/office/drawing/2014/main" id="{9DB16E7F-EE86-4AF9-871B-5614FE2D4428}"/>
              </a:ext>
            </a:extLst>
          </p:cNvPr>
          <p:cNvSpPr>
            <a:spLocks noGrp="1"/>
          </p:cNvSpPr>
          <p:nvPr>
            <p:ph type="body" sz="quarter" idx="30" hasCustomPrompt="1"/>
          </p:nvPr>
        </p:nvSpPr>
        <p:spPr>
          <a:xfrm>
            <a:off x="8696218" y="5509983"/>
            <a:ext cx="1311814" cy="166199"/>
          </a:xfrm>
          <a:noFill/>
        </p:spPr>
        <p:txBody>
          <a:bodyPr wrap="square" lIns="0" tIns="0" rIns="0" bIns="0" rtlCol="0" anchor="ctr">
            <a:noAutofit/>
          </a:bodyPr>
          <a:lstStyle>
            <a:lvl1pPr marL="0" indent="0" algn="l">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Имя</a:t>
            </a:r>
          </a:p>
        </p:txBody>
      </p:sp>
    </p:spTree>
    <p:extLst>
      <p:ext uri="{BB962C8B-B14F-4D97-AF65-F5344CB8AC3E}">
        <p14:creationId xmlns:p14="http://schemas.microsoft.com/office/powerpoint/2010/main" val="3622213138"/>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ТОЛЬКО ЗАГОЛОВОК_Организационная диаграмма">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8" name="Рисунок 8">
            <a:extLst>
              <a:ext uri="{FF2B5EF4-FFF2-40B4-BE49-F238E27FC236}">
                <a16:creationId xmlns="" xmlns:a16="http://schemas.microsoft.com/office/drawing/2014/main" id="{48934421-B8F7-41B6-9EC4-5E3C497424A8}"/>
              </a:ext>
              <a:ext uri="{C183D7F6-B498-43B3-948B-1728B52AA6E4}">
                <adec:decorative xmlns="" xmlns:adec="http://schemas.microsoft.com/office/drawing/2017/decorative" val="1"/>
              </a:ext>
            </a:extLst>
          </p:cNvPr>
          <p:cNvSpPr>
            <a:spLocks noGrp="1"/>
          </p:cNvSpPr>
          <p:nvPr>
            <p:ph type="pic" sz="quarter" idx="17" hasCustomPrompt="1"/>
          </p:nvPr>
        </p:nvSpPr>
        <p:spPr>
          <a:xfrm>
            <a:off x="3960064" y="1981200"/>
            <a:ext cx="1523993" cy="1523994"/>
          </a:xfrm>
          <a:prstGeom prst="ellipse">
            <a:avLst/>
          </a:prstGeo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0" name="Текст 7">
            <a:extLst>
              <a:ext uri="{FF2B5EF4-FFF2-40B4-BE49-F238E27FC236}">
                <a16:creationId xmlns="" xmlns:a16="http://schemas.microsoft.com/office/drawing/2014/main" id="{4BACF049-4E3E-418D-9DB0-9D63BDDD25AE}"/>
              </a:ext>
            </a:extLst>
          </p:cNvPr>
          <p:cNvSpPr>
            <a:spLocks noGrp="1"/>
          </p:cNvSpPr>
          <p:nvPr>
            <p:ph type="body" sz="quarter" idx="16" hasCustomPrompt="1"/>
          </p:nvPr>
        </p:nvSpPr>
        <p:spPr>
          <a:xfrm>
            <a:off x="5788864" y="2618469"/>
            <a:ext cx="3108959" cy="424732"/>
          </a:xfrm>
          <a:noFill/>
        </p:spPr>
        <p:txBody>
          <a:bodyPr wrap="square" lIns="91440" rIns="91440" rtlCol="0" anchor="ctr">
            <a:noAutofit/>
          </a:bodyPr>
          <a:lstStyle>
            <a:lvl1pPr marL="0" indent="0" algn="l">
              <a:spcBef>
                <a:spcPts val="0"/>
              </a:spcBef>
              <a:spcAft>
                <a:spcPts val="0"/>
              </a:spcAft>
              <a:buNone/>
              <a:defRPr sz="1600" b="1">
                <a:solidFill>
                  <a:schemeClr val="tx2"/>
                </a:solidFill>
                <a:latin typeface="Calibri" panose="020F0502020204030204" pitchFamily="34" charset="0"/>
              </a:defRPr>
            </a:lvl1pPr>
          </a:lstStyle>
          <a:p>
            <a:pPr lvl="0" rtl="0"/>
            <a:r>
              <a:rPr lang="ru-RU" noProof="0"/>
              <a:t>ДОБАВЬТЕ ТЕКСТ </a:t>
            </a:r>
          </a:p>
        </p:txBody>
      </p:sp>
      <p:sp>
        <p:nvSpPr>
          <p:cNvPr id="12" name="Текст 7">
            <a:extLst>
              <a:ext uri="{FF2B5EF4-FFF2-40B4-BE49-F238E27FC236}">
                <a16:creationId xmlns="" xmlns:a16="http://schemas.microsoft.com/office/drawing/2014/main" id="{EFE2AF5B-D21D-4FE5-932F-F2989F6E0116}"/>
              </a:ext>
            </a:extLst>
          </p:cNvPr>
          <p:cNvSpPr>
            <a:spLocks noGrp="1"/>
          </p:cNvSpPr>
          <p:nvPr>
            <p:ph type="body" sz="quarter" idx="18" hasCustomPrompt="1"/>
          </p:nvPr>
        </p:nvSpPr>
        <p:spPr>
          <a:xfrm>
            <a:off x="5788864" y="2999470"/>
            <a:ext cx="3108959" cy="323629"/>
          </a:xfrm>
          <a:noFill/>
        </p:spPr>
        <p:txBody>
          <a:bodyPr wrap="square" lIns="91440" rIns="91440" rtlCol="0" anchor="t">
            <a:noAutofit/>
          </a:bodyPr>
          <a:lstStyle>
            <a:lvl1pPr marL="0" indent="0" algn="l">
              <a:spcBef>
                <a:spcPts val="0"/>
              </a:spcBef>
              <a:spcAft>
                <a:spcPts val="0"/>
              </a:spcAft>
              <a:buNone/>
              <a:defRPr sz="1200" b="0">
                <a:solidFill>
                  <a:schemeClr val="tx2"/>
                </a:solidFill>
                <a:latin typeface="Calibri" panose="020F0502020204030204" pitchFamily="34" charset="0"/>
              </a:defRPr>
            </a:lvl1pPr>
          </a:lstStyle>
          <a:p>
            <a:pPr lvl="0" rtl="0"/>
            <a:r>
              <a:rPr lang="ru-RU" noProof="0"/>
              <a:t>Описание</a:t>
            </a:r>
          </a:p>
        </p:txBody>
      </p:sp>
      <p:cxnSp>
        <p:nvCxnSpPr>
          <p:cNvPr id="14" name="Прямая соединительная линия 13">
            <a:extLst>
              <a:ext uri="{FF2B5EF4-FFF2-40B4-BE49-F238E27FC236}">
                <a16:creationId xmlns="" xmlns:a16="http://schemas.microsoft.com/office/drawing/2014/main" id="{266B4E82-4E92-438C-9DBD-FDAC98DBA804}"/>
              </a:ext>
              <a:ext uri="{C183D7F6-B498-43B3-948B-1728B52AA6E4}">
                <adec:decorative xmlns="" xmlns:adec="http://schemas.microsoft.com/office/drawing/2017/decorative" val="1"/>
              </a:ext>
            </a:extLst>
          </p:cNvPr>
          <p:cNvCxnSpPr>
            <a:cxnSpLocks/>
          </p:cNvCxnSpPr>
          <p:nvPr userDrawn="1"/>
        </p:nvCxnSpPr>
        <p:spPr>
          <a:xfrm rot="16200000">
            <a:off x="6146423" y="665228"/>
            <a:ext cx="0" cy="740664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Рисунок 8">
            <a:extLst>
              <a:ext uri="{FF2B5EF4-FFF2-40B4-BE49-F238E27FC236}">
                <a16:creationId xmlns="" xmlns:a16="http://schemas.microsoft.com/office/drawing/2014/main" id="{5C2A05E4-0266-470B-94B6-0EA500EFD52F}"/>
              </a:ext>
              <a:ext uri="{C183D7F6-B498-43B3-948B-1728B52AA6E4}">
                <adec:decorative xmlns="" xmlns:adec="http://schemas.microsoft.com/office/drawing/2017/decorative" val="1"/>
              </a:ext>
            </a:extLst>
          </p:cNvPr>
          <p:cNvSpPr>
            <a:spLocks noGrp="1"/>
          </p:cNvSpPr>
          <p:nvPr>
            <p:ph type="pic" sz="quarter" idx="21" hasCustomPrompt="1"/>
          </p:nvPr>
        </p:nvSpPr>
        <p:spPr>
          <a:xfrm>
            <a:off x="1811223"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17" name="Текст 7">
            <a:extLst>
              <a:ext uri="{FF2B5EF4-FFF2-40B4-BE49-F238E27FC236}">
                <a16:creationId xmlns="" xmlns:a16="http://schemas.microsoft.com/office/drawing/2014/main" id="{8B705CE2-63BB-44EF-9494-D7197888F260}"/>
              </a:ext>
            </a:extLst>
          </p:cNvPr>
          <p:cNvSpPr>
            <a:spLocks noGrp="1"/>
          </p:cNvSpPr>
          <p:nvPr>
            <p:ph type="body" sz="quarter" idx="25" hasCustomPrompt="1"/>
          </p:nvPr>
        </p:nvSpPr>
        <p:spPr>
          <a:xfrm>
            <a:off x="1520494"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18" name="Текст 7">
            <a:extLst>
              <a:ext uri="{FF2B5EF4-FFF2-40B4-BE49-F238E27FC236}">
                <a16:creationId xmlns="" xmlns:a16="http://schemas.microsoft.com/office/drawing/2014/main" id="{91C9BD3E-CCA7-4ADF-83CB-175C316AEA84}"/>
              </a:ext>
            </a:extLst>
          </p:cNvPr>
          <p:cNvSpPr>
            <a:spLocks noGrp="1"/>
          </p:cNvSpPr>
          <p:nvPr>
            <p:ph type="body" sz="quarter" idx="26" hasCustomPrompt="1"/>
          </p:nvPr>
        </p:nvSpPr>
        <p:spPr>
          <a:xfrm>
            <a:off x="1520494"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19" name="Рисунок 8">
            <a:extLst>
              <a:ext uri="{FF2B5EF4-FFF2-40B4-BE49-F238E27FC236}">
                <a16:creationId xmlns="" xmlns:a16="http://schemas.microsoft.com/office/drawing/2014/main" id="{DC756ECA-27F0-4309-A411-2021931A3A4F}"/>
              </a:ext>
              <a:ext uri="{C183D7F6-B498-43B3-948B-1728B52AA6E4}">
                <adec:decorative xmlns="" xmlns:adec="http://schemas.microsoft.com/office/drawing/2017/decorative" val="1"/>
              </a:ext>
            </a:extLst>
          </p:cNvPr>
          <p:cNvSpPr>
            <a:spLocks noGrp="1"/>
          </p:cNvSpPr>
          <p:nvPr>
            <p:ph type="pic" sz="quarter" idx="27" hasCustomPrompt="1"/>
          </p:nvPr>
        </p:nvSpPr>
        <p:spPr>
          <a:xfrm>
            <a:off x="3640023"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0" name="Текст 7">
            <a:extLst>
              <a:ext uri="{FF2B5EF4-FFF2-40B4-BE49-F238E27FC236}">
                <a16:creationId xmlns="" xmlns:a16="http://schemas.microsoft.com/office/drawing/2014/main" id="{BCC1B1EE-9270-494A-B26E-3E810517012E}"/>
              </a:ext>
            </a:extLst>
          </p:cNvPr>
          <p:cNvSpPr>
            <a:spLocks noGrp="1"/>
          </p:cNvSpPr>
          <p:nvPr>
            <p:ph type="body" sz="quarter" idx="28" hasCustomPrompt="1"/>
          </p:nvPr>
        </p:nvSpPr>
        <p:spPr>
          <a:xfrm>
            <a:off x="3349294"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21" name="Текст 7">
            <a:extLst>
              <a:ext uri="{FF2B5EF4-FFF2-40B4-BE49-F238E27FC236}">
                <a16:creationId xmlns="" xmlns:a16="http://schemas.microsoft.com/office/drawing/2014/main" id="{621D9997-09EF-468A-A3A6-7C2705CF1757}"/>
              </a:ext>
            </a:extLst>
          </p:cNvPr>
          <p:cNvSpPr>
            <a:spLocks noGrp="1"/>
          </p:cNvSpPr>
          <p:nvPr>
            <p:ph type="body" sz="quarter" idx="29" hasCustomPrompt="1"/>
          </p:nvPr>
        </p:nvSpPr>
        <p:spPr>
          <a:xfrm>
            <a:off x="3349294"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2" name="Рисунок 8">
            <a:extLst>
              <a:ext uri="{FF2B5EF4-FFF2-40B4-BE49-F238E27FC236}">
                <a16:creationId xmlns="" xmlns:a16="http://schemas.microsoft.com/office/drawing/2014/main" id="{CC2A50A3-3A8F-469D-B16E-A06FD4C2A978}"/>
              </a:ext>
              <a:ext uri="{C183D7F6-B498-43B3-948B-1728B52AA6E4}">
                <adec:decorative xmlns="" xmlns:adec="http://schemas.microsoft.com/office/drawing/2017/decorative" val="1"/>
              </a:ext>
            </a:extLst>
          </p:cNvPr>
          <p:cNvSpPr>
            <a:spLocks noGrp="1"/>
          </p:cNvSpPr>
          <p:nvPr>
            <p:ph type="pic" sz="quarter" idx="30" hasCustomPrompt="1"/>
          </p:nvPr>
        </p:nvSpPr>
        <p:spPr>
          <a:xfrm>
            <a:off x="5449773"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3" name="Текст 7">
            <a:extLst>
              <a:ext uri="{FF2B5EF4-FFF2-40B4-BE49-F238E27FC236}">
                <a16:creationId xmlns="" xmlns:a16="http://schemas.microsoft.com/office/drawing/2014/main" id="{065EDDEE-214F-4148-8B8C-0BA5AEF7658A}"/>
              </a:ext>
            </a:extLst>
          </p:cNvPr>
          <p:cNvSpPr>
            <a:spLocks noGrp="1"/>
          </p:cNvSpPr>
          <p:nvPr>
            <p:ph type="body" sz="quarter" idx="31" hasCustomPrompt="1"/>
          </p:nvPr>
        </p:nvSpPr>
        <p:spPr>
          <a:xfrm>
            <a:off x="5159044"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24" name="Текст 7">
            <a:extLst>
              <a:ext uri="{FF2B5EF4-FFF2-40B4-BE49-F238E27FC236}">
                <a16:creationId xmlns="" xmlns:a16="http://schemas.microsoft.com/office/drawing/2014/main" id="{520C0E2F-F27A-44AC-BB9A-74F62BEC5752}"/>
              </a:ext>
            </a:extLst>
          </p:cNvPr>
          <p:cNvSpPr>
            <a:spLocks noGrp="1"/>
          </p:cNvSpPr>
          <p:nvPr>
            <p:ph type="body" sz="quarter" idx="32" hasCustomPrompt="1"/>
          </p:nvPr>
        </p:nvSpPr>
        <p:spPr>
          <a:xfrm>
            <a:off x="5159044"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5" name="Рисунок 8">
            <a:extLst>
              <a:ext uri="{FF2B5EF4-FFF2-40B4-BE49-F238E27FC236}">
                <a16:creationId xmlns="" xmlns:a16="http://schemas.microsoft.com/office/drawing/2014/main" id="{ADC5446D-3469-43DA-ACE3-2AEC5B90384E}"/>
              </a:ext>
              <a:ext uri="{C183D7F6-B498-43B3-948B-1728B52AA6E4}">
                <adec:decorative xmlns="" xmlns:adec="http://schemas.microsoft.com/office/drawing/2017/decorative" val="1"/>
              </a:ext>
            </a:extLst>
          </p:cNvPr>
          <p:cNvSpPr>
            <a:spLocks noGrp="1"/>
          </p:cNvSpPr>
          <p:nvPr>
            <p:ph type="pic" sz="quarter" idx="33" hasCustomPrompt="1"/>
          </p:nvPr>
        </p:nvSpPr>
        <p:spPr>
          <a:xfrm>
            <a:off x="7259523"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6" name="Текст 7">
            <a:extLst>
              <a:ext uri="{FF2B5EF4-FFF2-40B4-BE49-F238E27FC236}">
                <a16:creationId xmlns="" xmlns:a16="http://schemas.microsoft.com/office/drawing/2014/main" id="{4BF91944-817D-4080-9FC7-1C01D3C52F74}"/>
              </a:ext>
            </a:extLst>
          </p:cNvPr>
          <p:cNvSpPr>
            <a:spLocks noGrp="1"/>
          </p:cNvSpPr>
          <p:nvPr>
            <p:ph type="body" sz="quarter" idx="34" hasCustomPrompt="1"/>
          </p:nvPr>
        </p:nvSpPr>
        <p:spPr>
          <a:xfrm>
            <a:off x="6968794"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27" name="Текст 7">
            <a:extLst>
              <a:ext uri="{FF2B5EF4-FFF2-40B4-BE49-F238E27FC236}">
                <a16:creationId xmlns="" xmlns:a16="http://schemas.microsoft.com/office/drawing/2014/main" id="{B6FC5678-B04A-4631-9DFF-776737E9C8AC}"/>
              </a:ext>
            </a:extLst>
          </p:cNvPr>
          <p:cNvSpPr>
            <a:spLocks noGrp="1"/>
          </p:cNvSpPr>
          <p:nvPr>
            <p:ph type="body" sz="quarter" idx="35" hasCustomPrompt="1"/>
          </p:nvPr>
        </p:nvSpPr>
        <p:spPr>
          <a:xfrm>
            <a:off x="6968794"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8" name="Рисунок 8">
            <a:extLst>
              <a:ext uri="{FF2B5EF4-FFF2-40B4-BE49-F238E27FC236}">
                <a16:creationId xmlns="" xmlns:a16="http://schemas.microsoft.com/office/drawing/2014/main" id="{BF024C2A-A070-4BF1-BA78-8FDD47DED455}"/>
              </a:ext>
              <a:ext uri="{C183D7F6-B498-43B3-948B-1728B52AA6E4}">
                <adec:decorative xmlns="" xmlns:adec="http://schemas.microsoft.com/office/drawing/2017/decorative" val="1"/>
              </a:ext>
            </a:extLst>
          </p:cNvPr>
          <p:cNvSpPr>
            <a:spLocks noGrp="1"/>
          </p:cNvSpPr>
          <p:nvPr>
            <p:ph type="pic" sz="quarter" idx="36" hasCustomPrompt="1"/>
          </p:nvPr>
        </p:nvSpPr>
        <p:spPr>
          <a:xfrm>
            <a:off x="9066634"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9" name="Текст 7">
            <a:extLst>
              <a:ext uri="{FF2B5EF4-FFF2-40B4-BE49-F238E27FC236}">
                <a16:creationId xmlns="" xmlns:a16="http://schemas.microsoft.com/office/drawing/2014/main" id="{72D75690-3F0F-4257-84B4-90CB4E6BB7EA}"/>
              </a:ext>
            </a:extLst>
          </p:cNvPr>
          <p:cNvSpPr>
            <a:spLocks noGrp="1"/>
          </p:cNvSpPr>
          <p:nvPr>
            <p:ph type="body" sz="quarter" idx="37" hasCustomPrompt="1"/>
          </p:nvPr>
        </p:nvSpPr>
        <p:spPr>
          <a:xfrm>
            <a:off x="8775905"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30" name="Текст 7">
            <a:extLst>
              <a:ext uri="{FF2B5EF4-FFF2-40B4-BE49-F238E27FC236}">
                <a16:creationId xmlns="" xmlns:a16="http://schemas.microsoft.com/office/drawing/2014/main" id="{FC3E89DF-7D8F-458A-910F-B06B607998AF}"/>
              </a:ext>
            </a:extLst>
          </p:cNvPr>
          <p:cNvSpPr>
            <a:spLocks noGrp="1"/>
          </p:cNvSpPr>
          <p:nvPr>
            <p:ph type="body" sz="quarter" idx="38" hasCustomPrompt="1"/>
          </p:nvPr>
        </p:nvSpPr>
        <p:spPr>
          <a:xfrm>
            <a:off x="8775905"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Tree>
    <p:extLst>
      <p:ext uri="{BB962C8B-B14F-4D97-AF65-F5344CB8AC3E}">
        <p14:creationId xmlns:p14="http://schemas.microsoft.com/office/powerpoint/2010/main" val="372609534"/>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ТОЛЬКО ЗАГОЛОВОК_Организационная диаграмма 6">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8" name="Рисунок 8">
            <a:extLst>
              <a:ext uri="{FF2B5EF4-FFF2-40B4-BE49-F238E27FC236}">
                <a16:creationId xmlns="" xmlns:a16="http://schemas.microsoft.com/office/drawing/2014/main" id="{48934421-B8F7-41B6-9EC4-5E3C497424A8}"/>
              </a:ext>
              <a:ext uri="{C183D7F6-B498-43B3-948B-1728B52AA6E4}">
                <adec:decorative xmlns="" xmlns:adec="http://schemas.microsoft.com/office/drawing/2017/decorative" val="1"/>
              </a:ext>
            </a:extLst>
          </p:cNvPr>
          <p:cNvSpPr>
            <a:spLocks noGrp="1"/>
          </p:cNvSpPr>
          <p:nvPr>
            <p:ph type="pic" sz="quarter" idx="17" hasCustomPrompt="1"/>
          </p:nvPr>
        </p:nvSpPr>
        <p:spPr>
          <a:xfrm>
            <a:off x="3596641" y="1981200"/>
            <a:ext cx="1523993" cy="1523994"/>
          </a:xfrm>
          <a:prstGeom prst="ellipse">
            <a:avLst/>
          </a:prstGeo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0" name="Текст 7">
            <a:extLst>
              <a:ext uri="{FF2B5EF4-FFF2-40B4-BE49-F238E27FC236}">
                <a16:creationId xmlns="" xmlns:a16="http://schemas.microsoft.com/office/drawing/2014/main" id="{4BACF049-4E3E-418D-9DB0-9D63BDDD25AE}"/>
              </a:ext>
            </a:extLst>
          </p:cNvPr>
          <p:cNvSpPr>
            <a:spLocks noGrp="1"/>
          </p:cNvSpPr>
          <p:nvPr>
            <p:ph type="body" sz="quarter" idx="16" hasCustomPrompt="1"/>
          </p:nvPr>
        </p:nvSpPr>
        <p:spPr>
          <a:xfrm>
            <a:off x="5425441" y="2618469"/>
            <a:ext cx="3108959" cy="424732"/>
          </a:xfrm>
          <a:noFill/>
        </p:spPr>
        <p:txBody>
          <a:bodyPr wrap="square" lIns="91440" rIns="91440" rtlCol="0" anchor="ctr">
            <a:noAutofit/>
          </a:bodyPr>
          <a:lstStyle>
            <a:lvl1pPr marL="0" indent="0" algn="l">
              <a:spcBef>
                <a:spcPts val="0"/>
              </a:spcBef>
              <a:spcAft>
                <a:spcPts val="0"/>
              </a:spcAft>
              <a:buNone/>
              <a:defRPr sz="1600" b="1">
                <a:solidFill>
                  <a:schemeClr val="tx2"/>
                </a:solidFill>
                <a:latin typeface="Calibri" panose="020F0502020204030204" pitchFamily="34" charset="0"/>
              </a:defRPr>
            </a:lvl1pPr>
          </a:lstStyle>
          <a:p>
            <a:pPr lvl="0" rtl="0"/>
            <a:r>
              <a:rPr lang="ru-RU" noProof="0"/>
              <a:t>ДОБАВЬТЕ ТЕКСТ </a:t>
            </a:r>
          </a:p>
        </p:txBody>
      </p:sp>
      <p:sp>
        <p:nvSpPr>
          <p:cNvPr id="12" name="Текст 7">
            <a:extLst>
              <a:ext uri="{FF2B5EF4-FFF2-40B4-BE49-F238E27FC236}">
                <a16:creationId xmlns="" xmlns:a16="http://schemas.microsoft.com/office/drawing/2014/main" id="{EFE2AF5B-D21D-4FE5-932F-F2989F6E0116}"/>
              </a:ext>
            </a:extLst>
          </p:cNvPr>
          <p:cNvSpPr>
            <a:spLocks noGrp="1"/>
          </p:cNvSpPr>
          <p:nvPr>
            <p:ph type="body" sz="quarter" idx="18" hasCustomPrompt="1"/>
          </p:nvPr>
        </p:nvSpPr>
        <p:spPr>
          <a:xfrm>
            <a:off x="5425441" y="2999470"/>
            <a:ext cx="3108959" cy="323629"/>
          </a:xfrm>
          <a:noFill/>
        </p:spPr>
        <p:txBody>
          <a:bodyPr wrap="square" lIns="91440" rIns="91440" rtlCol="0" anchor="t">
            <a:noAutofit/>
          </a:bodyPr>
          <a:lstStyle>
            <a:lvl1pPr marL="0" indent="0" algn="l">
              <a:spcBef>
                <a:spcPts val="0"/>
              </a:spcBef>
              <a:spcAft>
                <a:spcPts val="0"/>
              </a:spcAft>
              <a:buNone/>
              <a:defRPr sz="1200" b="0">
                <a:solidFill>
                  <a:schemeClr val="tx2"/>
                </a:solidFill>
                <a:latin typeface="Calibri" panose="020F0502020204030204" pitchFamily="34" charset="0"/>
              </a:defRPr>
            </a:lvl1pPr>
          </a:lstStyle>
          <a:p>
            <a:pPr lvl="0" rtl="0"/>
            <a:r>
              <a:rPr lang="ru-RU" noProof="0"/>
              <a:t>Описание</a:t>
            </a:r>
          </a:p>
        </p:txBody>
      </p:sp>
      <p:cxnSp>
        <p:nvCxnSpPr>
          <p:cNvPr id="14" name="Прямая соединительная линия 13">
            <a:extLst>
              <a:ext uri="{FF2B5EF4-FFF2-40B4-BE49-F238E27FC236}">
                <a16:creationId xmlns="" xmlns:a16="http://schemas.microsoft.com/office/drawing/2014/main" id="{266B4E82-4E92-438C-9DBD-FDAC98DBA804}"/>
              </a:ext>
              <a:ext uri="{C183D7F6-B498-43B3-948B-1728B52AA6E4}">
                <adec:decorative xmlns="" xmlns:adec="http://schemas.microsoft.com/office/drawing/2017/decorative" val="1"/>
              </a:ext>
            </a:extLst>
          </p:cNvPr>
          <p:cNvCxnSpPr>
            <a:cxnSpLocks/>
          </p:cNvCxnSpPr>
          <p:nvPr userDrawn="1"/>
        </p:nvCxnSpPr>
        <p:spPr>
          <a:xfrm rot="16200000">
            <a:off x="6165169" y="-112012"/>
            <a:ext cx="0" cy="896112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Рисунок 8">
            <a:extLst>
              <a:ext uri="{FF2B5EF4-FFF2-40B4-BE49-F238E27FC236}">
                <a16:creationId xmlns="" xmlns:a16="http://schemas.microsoft.com/office/drawing/2014/main" id="{5C2A05E4-0266-470B-94B6-0EA500EFD52F}"/>
              </a:ext>
              <a:ext uri="{C183D7F6-B498-43B3-948B-1728B52AA6E4}">
                <adec:decorative xmlns="" xmlns:adec="http://schemas.microsoft.com/office/drawing/2017/decorative" val="1"/>
              </a:ext>
            </a:extLst>
          </p:cNvPr>
          <p:cNvSpPr>
            <a:spLocks noGrp="1"/>
          </p:cNvSpPr>
          <p:nvPr>
            <p:ph type="pic" sz="quarter" idx="21" hasCustomPrompt="1"/>
          </p:nvPr>
        </p:nvSpPr>
        <p:spPr>
          <a:xfrm>
            <a:off x="1052729"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17" name="Текст 7">
            <a:extLst>
              <a:ext uri="{FF2B5EF4-FFF2-40B4-BE49-F238E27FC236}">
                <a16:creationId xmlns="" xmlns:a16="http://schemas.microsoft.com/office/drawing/2014/main" id="{8B705CE2-63BB-44EF-9494-D7197888F260}"/>
              </a:ext>
            </a:extLst>
          </p:cNvPr>
          <p:cNvSpPr>
            <a:spLocks noGrp="1"/>
          </p:cNvSpPr>
          <p:nvPr>
            <p:ph type="body" sz="quarter" idx="25" hasCustomPrompt="1"/>
          </p:nvPr>
        </p:nvSpPr>
        <p:spPr>
          <a:xfrm>
            <a:off x="762000"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18" name="Текст 7">
            <a:extLst>
              <a:ext uri="{FF2B5EF4-FFF2-40B4-BE49-F238E27FC236}">
                <a16:creationId xmlns="" xmlns:a16="http://schemas.microsoft.com/office/drawing/2014/main" id="{91C9BD3E-CCA7-4ADF-83CB-175C316AEA84}"/>
              </a:ext>
            </a:extLst>
          </p:cNvPr>
          <p:cNvSpPr>
            <a:spLocks noGrp="1"/>
          </p:cNvSpPr>
          <p:nvPr>
            <p:ph type="body" sz="quarter" idx="26" hasCustomPrompt="1"/>
          </p:nvPr>
        </p:nvSpPr>
        <p:spPr>
          <a:xfrm>
            <a:off x="762000"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19" name="Рисунок 8">
            <a:extLst>
              <a:ext uri="{FF2B5EF4-FFF2-40B4-BE49-F238E27FC236}">
                <a16:creationId xmlns="" xmlns:a16="http://schemas.microsoft.com/office/drawing/2014/main" id="{DC756ECA-27F0-4309-A411-2021931A3A4F}"/>
              </a:ext>
              <a:ext uri="{C183D7F6-B498-43B3-948B-1728B52AA6E4}">
                <adec:decorative xmlns="" xmlns:adec="http://schemas.microsoft.com/office/drawing/2017/decorative" val="1"/>
              </a:ext>
            </a:extLst>
          </p:cNvPr>
          <p:cNvSpPr>
            <a:spLocks noGrp="1"/>
          </p:cNvSpPr>
          <p:nvPr>
            <p:ph type="pic" sz="quarter" idx="27" hasCustomPrompt="1"/>
          </p:nvPr>
        </p:nvSpPr>
        <p:spPr>
          <a:xfrm>
            <a:off x="2881529"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0" name="Текст 7">
            <a:extLst>
              <a:ext uri="{FF2B5EF4-FFF2-40B4-BE49-F238E27FC236}">
                <a16:creationId xmlns="" xmlns:a16="http://schemas.microsoft.com/office/drawing/2014/main" id="{BCC1B1EE-9270-494A-B26E-3E810517012E}"/>
              </a:ext>
            </a:extLst>
          </p:cNvPr>
          <p:cNvSpPr>
            <a:spLocks noGrp="1"/>
          </p:cNvSpPr>
          <p:nvPr>
            <p:ph type="body" sz="quarter" idx="28" hasCustomPrompt="1"/>
          </p:nvPr>
        </p:nvSpPr>
        <p:spPr>
          <a:xfrm>
            <a:off x="2590800"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21" name="Текст 7">
            <a:extLst>
              <a:ext uri="{FF2B5EF4-FFF2-40B4-BE49-F238E27FC236}">
                <a16:creationId xmlns="" xmlns:a16="http://schemas.microsoft.com/office/drawing/2014/main" id="{621D9997-09EF-468A-A3A6-7C2705CF1757}"/>
              </a:ext>
            </a:extLst>
          </p:cNvPr>
          <p:cNvSpPr>
            <a:spLocks noGrp="1"/>
          </p:cNvSpPr>
          <p:nvPr>
            <p:ph type="body" sz="quarter" idx="29" hasCustomPrompt="1"/>
          </p:nvPr>
        </p:nvSpPr>
        <p:spPr>
          <a:xfrm>
            <a:off x="2590800"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2" name="Рисунок 8">
            <a:extLst>
              <a:ext uri="{FF2B5EF4-FFF2-40B4-BE49-F238E27FC236}">
                <a16:creationId xmlns="" xmlns:a16="http://schemas.microsoft.com/office/drawing/2014/main" id="{CC2A50A3-3A8F-469D-B16E-A06FD4C2A978}"/>
              </a:ext>
              <a:ext uri="{C183D7F6-B498-43B3-948B-1728B52AA6E4}">
                <adec:decorative xmlns="" xmlns:adec="http://schemas.microsoft.com/office/drawing/2017/decorative" val="1"/>
              </a:ext>
            </a:extLst>
          </p:cNvPr>
          <p:cNvSpPr>
            <a:spLocks noGrp="1"/>
          </p:cNvSpPr>
          <p:nvPr>
            <p:ph type="pic" sz="quarter" idx="30" hasCustomPrompt="1"/>
          </p:nvPr>
        </p:nvSpPr>
        <p:spPr>
          <a:xfrm>
            <a:off x="4691279"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3" name="Текст 7">
            <a:extLst>
              <a:ext uri="{FF2B5EF4-FFF2-40B4-BE49-F238E27FC236}">
                <a16:creationId xmlns="" xmlns:a16="http://schemas.microsoft.com/office/drawing/2014/main" id="{065EDDEE-214F-4148-8B8C-0BA5AEF7658A}"/>
              </a:ext>
            </a:extLst>
          </p:cNvPr>
          <p:cNvSpPr>
            <a:spLocks noGrp="1"/>
          </p:cNvSpPr>
          <p:nvPr>
            <p:ph type="body" sz="quarter" idx="31" hasCustomPrompt="1"/>
          </p:nvPr>
        </p:nvSpPr>
        <p:spPr>
          <a:xfrm>
            <a:off x="4400550"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24" name="Текст 7">
            <a:extLst>
              <a:ext uri="{FF2B5EF4-FFF2-40B4-BE49-F238E27FC236}">
                <a16:creationId xmlns="" xmlns:a16="http://schemas.microsoft.com/office/drawing/2014/main" id="{520C0E2F-F27A-44AC-BB9A-74F62BEC5752}"/>
              </a:ext>
            </a:extLst>
          </p:cNvPr>
          <p:cNvSpPr>
            <a:spLocks noGrp="1"/>
          </p:cNvSpPr>
          <p:nvPr>
            <p:ph type="body" sz="quarter" idx="32" hasCustomPrompt="1"/>
          </p:nvPr>
        </p:nvSpPr>
        <p:spPr>
          <a:xfrm>
            <a:off x="4400550"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5" name="Рисунок 8">
            <a:extLst>
              <a:ext uri="{FF2B5EF4-FFF2-40B4-BE49-F238E27FC236}">
                <a16:creationId xmlns="" xmlns:a16="http://schemas.microsoft.com/office/drawing/2014/main" id="{ADC5446D-3469-43DA-ACE3-2AEC5B90384E}"/>
              </a:ext>
              <a:ext uri="{C183D7F6-B498-43B3-948B-1728B52AA6E4}">
                <adec:decorative xmlns="" xmlns:adec="http://schemas.microsoft.com/office/drawing/2017/decorative" val="1"/>
              </a:ext>
            </a:extLst>
          </p:cNvPr>
          <p:cNvSpPr>
            <a:spLocks noGrp="1"/>
          </p:cNvSpPr>
          <p:nvPr>
            <p:ph type="pic" sz="quarter" idx="33" hasCustomPrompt="1"/>
          </p:nvPr>
        </p:nvSpPr>
        <p:spPr>
          <a:xfrm>
            <a:off x="6501029"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6" name="Текст 7">
            <a:extLst>
              <a:ext uri="{FF2B5EF4-FFF2-40B4-BE49-F238E27FC236}">
                <a16:creationId xmlns="" xmlns:a16="http://schemas.microsoft.com/office/drawing/2014/main" id="{4BF91944-817D-4080-9FC7-1C01D3C52F74}"/>
              </a:ext>
            </a:extLst>
          </p:cNvPr>
          <p:cNvSpPr>
            <a:spLocks noGrp="1"/>
          </p:cNvSpPr>
          <p:nvPr>
            <p:ph type="body" sz="quarter" idx="34" hasCustomPrompt="1"/>
          </p:nvPr>
        </p:nvSpPr>
        <p:spPr>
          <a:xfrm>
            <a:off x="6210300"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27" name="Текст 7">
            <a:extLst>
              <a:ext uri="{FF2B5EF4-FFF2-40B4-BE49-F238E27FC236}">
                <a16:creationId xmlns="" xmlns:a16="http://schemas.microsoft.com/office/drawing/2014/main" id="{B6FC5678-B04A-4631-9DFF-776737E9C8AC}"/>
              </a:ext>
            </a:extLst>
          </p:cNvPr>
          <p:cNvSpPr>
            <a:spLocks noGrp="1"/>
          </p:cNvSpPr>
          <p:nvPr>
            <p:ph type="body" sz="quarter" idx="35" hasCustomPrompt="1"/>
          </p:nvPr>
        </p:nvSpPr>
        <p:spPr>
          <a:xfrm>
            <a:off x="6210300"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8" name="Рисунок 8">
            <a:extLst>
              <a:ext uri="{FF2B5EF4-FFF2-40B4-BE49-F238E27FC236}">
                <a16:creationId xmlns="" xmlns:a16="http://schemas.microsoft.com/office/drawing/2014/main" id="{BF024C2A-A070-4BF1-BA78-8FDD47DED455}"/>
              </a:ext>
              <a:ext uri="{C183D7F6-B498-43B3-948B-1728B52AA6E4}">
                <adec:decorative xmlns="" xmlns:adec="http://schemas.microsoft.com/office/drawing/2017/decorative" val="1"/>
              </a:ext>
            </a:extLst>
          </p:cNvPr>
          <p:cNvSpPr>
            <a:spLocks noGrp="1"/>
          </p:cNvSpPr>
          <p:nvPr>
            <p:ph type="pic" sz="quarter" idx="36" hasCustomPrompt="1"/>
          </p:nvPr>
        </p:nvSpPr>
        <p:spPr>
          <a:xfrm>
            <a:off x="8308140"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9" name="Текст 7">
            <a:extLst>
              <a:ext uri="{FF2B5EF4-FFF2-40B4-BE49-F238E27FC236}">
                <a16:creationId xmlns="" xmlns:a16="http://schemas.microsoft.com/office/drawing/2014/main" id="{72D75690-3F0F-4257-84B4-90CB4E6BB7EA}"/>
              </a:ext>
            </a:extLst>
          </p:cNvPr>
          <p:cNvSpPr>
            <a:spLocks noGrp="1"/>
          </p:cNvSpPr>
          <p:nvPr>
            <p:ph type="body" sz="quarter" idx="37" hasCustomPrompt="1"/>
          </p:nvPr>
        </p:nvSpPr>
        <p:spPr>
          <a:xfrm>
            <a:off x="8017411"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30" name="Текст 7">
            <a:extLst>
              <a:ext uri="{FF2B5EF4-FFF2-40B4-BE49-F238E27FC236}">
                <a16:creationId xmlns="" xmlns:a16="http://schemas.microsoft.com/office/drawing/2014/main" id="{FC3E89DF-7D8F-458A-910F-B06B607998AF}"/>
              </a:ext>
            </a:extLst>
          </p:cNvPr>
          <p:cNvSpPr>
            <a:spLocks noGrp="1"/>
          </p:cNvSpPr>
          <p:nvPr>
            <p:ph type="body" sz="quarter" idx="38" hasCustomPrompt="1"/>
          </p:nvPr>
        </p:nvSpPr>
        <p:spPr>
          <a:xfrm>
            <a:off x="8017411"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31" name="Рисунок 8">
            <a:extLst>
              <a:ext uri="{FF2B5EF4-FFF2-40B4-BE49-F238E27FC236}">
                <a16:creationId xmlns="" xmlns:a16="http://schemas.microsoft.com/office/drawing/2014/main" id="{49030BC1-7B5E-4BBD-AB44-8615DCFD46B7}"/>
              </a:ext>
              <a:ext uri="{C183D7F6-B498-43B3-948B-1728B52AA6E4}">
                <adec:decorative xmlns="" xmlns:adec="http://schemas.microsoft.com/office/drawing/2017/decorative" val="1"/>
              </a:ext>
            </a:extLst>
          </p:cNvPr>
          <p:cNvSpPr>
            <a:spLocks noGrp="1"/>
          </p:cNvSpPr>
          <p:nvPr>
            <p:ph type="pic" sz="quarter" idx="39" hasCustomPrompt="1"/>
          </p:nvPr>
        </p:nvSpPr>
        <p:spPr>
          <a:xfrm>
            <a:off x="10115251" y="3865629"/>
            <a:ext cx="1005836" cy="100583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32" name="Текст 7">
            <a:extLst>
              <a:ext uri="{FF2B5EF4-FFF2-40B4-BE49-F238E27FC236}">
                <a16:creationId xmlns="" xmlns:a16="http://schemas.microsoft.com/office/drawing/2014/main" id="{10ED1CED-11B2-4927-93A4-CE47939F0AEC}"/>
              </a:ext>
            </a:extLst>
          </p:cNvPr>
          <p:cNvSpPr>
            <a:spLocks noGrp="1"/>
          </p:cNvSpPr>
          <p:nvPr>
            <p:ph type="body" sz="quarter" idx="40" hasCustomPrompt="1"/>
          </p:nvPr>
        </p:nvSpPr>
        <p:spPr>
          <a:xfrm>
            <a:off x="9824522" y="5114385"/>
            <a:ext cx="1587295" cy="166199"/>
          </a:xfrm>
          <a:noFill/>
        </p:spPr>
        <p:txBody>
          <a:bodyPr wrap="square" lIns="0" tIns="0" rIns="0" bIns="0" rtlCol="0" anchor="ctr">
            <a:noAutofit/>
          </a:bodyPr>
          <a:lstStyle>
            <a:lvl1pPr marL="0" indent="0" algn="ctr">
              <a:spcBef>
                <a:spcPts val="0"/>
              </a:spcBef>
              <a:spcAft>
                <a:spcPts val="0"/>
              </a:spcAft>
              <a:buNone/>
              <a:defRPr sz="1200" b="1">
                <a:solidFill>
                  <a:schemeClr val="accent1"/>
                </a:solidFill>
                <a:latin typeface="Calibri" panose="020F0502020204030204" pitchFamily="34" charset="0"/>
              </a:defRPr>
            </a:lvl1pPr>
          </a:lstStyle>
          <a:p>
            <a:pPr lvl="0" rtl="0"/>
            <a:r>
              <a:rPr lang="ru-RU" noProof="0"/>
              <a:t>ИМЯ</a:t>
            </a:r>
          </a:p>
        </p:txBody>
      </p:sp>
      <p:sp>
        <p:nvSpPr>
          <p:cNvPr id="33" name="Текст 7">
            <a:extLst>
              <a:ext uri="{FF2B5EF4-FFF2-40B4-BE49-F238E27FC236}">
                <a16:creationId xmlns="" xmlns:a16="http://schemas.microsoft.com/office/drawing/2014/main" id="{39E2E141-317E-41F9-853F-B96493C8FB9B}"/>
              </a:ext>
            </a:extLst>
          </p:cNvPr>
          <p:cNvSpPr>
            <a:spLocks noGrp="1"/>
          </p:cNvSpPr>
          <p:nvPr>
            <p:ph type="body" sz="quarter" idx="41" hasCustomPrompt="1"/>
          </p:nvPr>
        </p:nvSpPr>
        <p:spPr>
          <a:xfrm>
            <a:off x="9824522" y="5346798"/>
            <a:ext cx="1587295" cy="166199"/>
          </a:xfrm>
          <a:noFill/>
        </p:spPr>
        <p:txBody>
          <a:bodyPr wrap="square" lIns="0" tIns="0" rIns="0" bIns="0" rtlCol="0" anchor="t">
            <a:noAutofit/>
          </a:bodyPr>
          <a:lstStyle>
            <a:lvl1pPr marL="0" indent="0" algn="ctr">
              <a:spcBef>
                <a:spcPts val="0"/>
              </a:spcBef>
              <a:spcAft>
                <a:spcPts val="0"/>
              </a:spcAft>
              <a:buNone/>
              <a:defRPr sz="1200" b="0">
                <a:solidFill>
                  <a:schemeClr val="tx1">
                    <a:lumMod val="75000"/>
                    <a:lumOff val="25000"/>
                  </a:schemeClr>
                </a:solidFill>
                <a:latin typeface="Calibri" panose="020F0502020204030204" pitchFamily="34" charset="0"/>
              </a:defRPr>
            </a:lvl1pPr>
          </a:lstStyle>
          <a:p>
            <a:pPr lvl="0" rtl="0"/>
            <a:r>
              <a:rPr lang="ru-RU" noProof="0"/>
              <a:t>Описание</a:t>
            </a:r>
          </a:p>
        </p:txBody>
      </p:sp>
    </p:spTree>
    <p:extLst>
      <p:ext uri="{BB962C8B-B14F-4D97-AF65-F5344CB8AC3E}">
        <p14:creationId xmlns:p14="http://schemas.microsoft.com/office/powerpoint/2010/main" val="3782655552"/>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Титульный слайд_Темно-желтый">
    <p:spTree>
      <p:nvGrpSpPr>
        <p:cNvPr id="1" name=""/>
        <p:cNvGrpSpPr/>
        <p:nvPr/>
      </p:nvGrpSpPr>
      <p:grpSpPr>
        <a:xfrm>
          <a:off x="0" y="0"/>
          <a:ext cx="0" cy="0"/>
          <a:chOff x="0" y="0"/>
          <a:chExt cx="0" cy="0"/>
        </a:xfrm>
      </p:grpSpPr>
      <p:sp>
        <p:nvSpPr>
          <p:cNvPr id="26" name="Рисунок 25">
            <a:extLst>
              <a:ext uri="{FF2B5EF4-FFF2-40B4-BE49-F238E27FC236}">
                <a16:creationId xmlns="" xmlns:a16="http://schemas.microsoft.com/office/drawing/2014/main" id="{32EC3EF4-A2D5-4058-977A-74A37AC365BD}"/>
              </a:ext>
              <a:ext uri="{C183D7F6-B498-43B3-948B-1728B52AA6E4}">
                <adec:decorative xmlns="" xmlns:adec="http://schemas.microsoft.com/office/drawing/2017/decorative" val="1"/>
              </a:ext>
            </a:extLst>
          </p:cNvPr>
          <p:cNvSpPr>
            <a:spLocks noGrp="1"/>
          </p:cNvSpPr>
          <p:nvPr>
            <p:ph type="pic" sz="quarter" idx="11"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02525 h 6858000"/>
              <a:gd name="connsiteX3" fmla="*/ 8273508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602525"/>
                </a:lnTo>
                <a:lnTo>
                  <a:pt x="8273508" y="6858000"/>
                </a:lnTo>
                <a:lnTo>
                  <a:pt x="0" y="6858000"/>
                </a:lnTo>
                <a:close/>
              </a:path>
            </a:pathLst>
          </a:custGeom>
          <a:solidFill>
            <a:schemeClr val="bg1"/>
          </a:solidFill>
          <a:effectLst>
            <a:outerShdw blurRad="165100" dist="38100" dir="2700000" algn="tl" rotWithShape="0">
              <a:prstClr val="black">
                <a:alpha val="40000"/>
              </a:prstClr>
            </a:outerShdw>
          </a:effectLst>
        </p:spPr>
        <p:txBody>
          <a:bodyPr wrap="square" rtlCol="0" anchor="ctr">
            <a:noAutofit/>
          </a:bodyPr>
          <a:lstStyle>
            <a:lvl1pPr marL="0" indent="0" algn="ctr">
              <a:buNone/>
              <a:defRPr/>
            </a:lvl1pPr>
          </a:lstStyle>
          <a:p>
            <a:pPr rtl="0"/>
            <a:r>
              <a:rPr lang="ru-RU" noProof="0"/>
              <a:t>Добавить изображение</a:t>
            </a:r>
          </a:p>
        </p:txBody>
      </p:sp>
      <p:sp>
        <p:nvSpPr>
          <p:cNvPr id="27" name="Текст 16">
            <a:extLst>
              <a:ext uri="{FF2B5EF4-FFF2-40B4-BE49-F238E27FC236}">
                <a16:creationId xmlns="" xmlns:a16="http://schemas.microsoft.com/office/drawing/2014/main" id="{4E7C74DD-4244-46B7-8336-30F7151DB21B}"/>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H="1" flipV="1">
            <a:off x="8074536" y="3124200"/>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4" name="Текст 23">
            <a:extLst>
              <a:ext uri="{FF2B5EF4-FFF2-40B4-BE49-F238E27FC236}">
                <a16:creationId xmlns="" xmlns:a16="http://schemas.microsoft.com/office/drawing/2014/main" id="{9DC663CF-0C67-4619-B40E-7832C4DA15FE}"/>
              </a:ext>
              <a:ext uri="{C183D7F6-B498-43B3-948B-1728B52AA6E4}">
                <adec:decorative xmlns="" xmlns:adec="http://schemas.microsoft.com/office/drawing/2017/decorative" val="1"/>
              </a:ext>
            </a:extLst>
          </p:cNvPr>
          <p:cNvSpPr>
            <a:spLocks noGrp="1"/>
          </p:cNvSpPr>
          <p:nvPr>
            <p:ph type="body" sz="quarter" idx="15" hasCustomPrompt="1"/>
          </p:nvPr>
        </p:nvSpPr>
        <p:spPr>
          <a:xfrm>
            <a:off x="2190750" y="609600"/>
            <a:ext cx="7810500" cy="5638800"/>
          </a:xfrm>
          <a:custGeom>
            <a:avLst/>
            <a:gdLst>
              <a:gd name="connsiteX0" fmla="*/ 0 w 7810500"/>
              <a:gd name="connsiteY0" fmla="*/ 0 h 5638800"/>
              <a:gd name="connsiteX1" fmla="*/ 7810500 w 7810500"/>
              <a:gd name="connsiteY1" fmla="*/ 0 h 5638800"/>
              <a:gd name="connsiteX2" fmla="*/ 7810500 w 7810500"/>
              <a:gd name="connsiteY2" fmla="*/ 3151512 h 5638800"/>
              <a:gd name="connsiteX3" fmla="*/ 6252438 w 7810500"/>
              <a:gd name="connsiteY3" fmla="*/ 5638800 h 5638800"/>
              <a:gd name="connsiteX4" fmla="*/ 0 w 7810500"/>
              <a:gd name="connsiteY4" fmla="*/ 5638800 h 563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0500" h="5638800">
                <a:moveTo>
                  <a:pt x="0" y="0"/>
                </a:moveTo>
                <a:lnTo>
                  <a:pt x="7810500" y="0"/>
                </a:lnTo>
                <a:lnTo>
                  <a:pt x="7810500" y="3151512"/>
                </a:lnTo>
                <a:lnTo>
                  <a:pt x="6252438" y="5638800"/>
                </a:lnTo>
                <a:lnTo>
                  <a:pt x="0" y="5638800"/>
                </a:lnTo>
                <a:close/>
              </a:path>
            </a:pathLst>
          </a:custGeom>
          <a:solidFill>
            <a:schemeClr val="accent1"/>
          </a:solidFill>
          <a:effectLst>
            <a:outerShdw blurRad="50800" dist="38100" dir="2700000" algn="tl" rotWithShape="0">
              <a:prstClr val="black">
                <a:alpha val="40000"/>
              </a:prstClr>
            </a:outerShdw>
          </a:effectLst>
        </p:spPr>
        <p:txBody>
          <a:bodyPr wrap="square" rtlCol="0">
            <a:noAutofit/>
          </a:bodyPr>
          <a:lstStyle>
            <a:lvl1pPr marL="0" indent="0" algn="ctr">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3163809" y="1905000"/>
            <a:ext cx="5864382" cy="2275238"/>
          </a:xfrm>
        </p:spPr>
        <p:txBody>
          <a:bodyPr rtlCol="0" anchor="t">
            <a:normAutofit/>
          </a:bodyPr>
          <a:lstStyle>
            <a:lvl1pPr algn="ctr">
              <a:defRPr lang="en-US" sz="5000" kern="1200" cap="all" spc="100" baseline="0" dirty="0">
                <a:solidFill>
                  <a:schemeClr val="bg1"/>
                </a:solidFill>
                <a:latin typeface="Calibri" panose="020F0502020204030204" pitchFamily="34" charset="0"/>
                <a:ea typeface="+mj-ea"/>
                <a:cs typeface="+mj-cs"/>
              </a:defRPr>
            </a:lvl1pPr>
          </a:lstStyle>
          <a:p>
            <a:pPr rtl="0"/>
            <a:r>
              <a:rPr lang="ru-RU" noProof="0"/>
              <a:t>Образец заголовка</a:t>
            </a:r>
          </a:p>
        </p:txBody>
      </p:sp>
      <p:sp>
        <p:nvSpPr>
          <p:cNvPr id="3" name="Подзаголовок 2"/>
          <p:cNvSpPr>
            <a:spLocks noGrp="1"/>
          </p:cNvSpPr>
          <p:nvPr>
            <p:ph type="subTitle" idx="1"/>
          </p:nvPr>
        </p:nvSpPr>
        <p:spPr>
          <a:xfrm>
            <a:off x="4059707" y="4297679"/>
            <a:ext cx="4072586" cy="1463040"/>
          </a:xfrm>
        </p:spPr>
        <p:txBody>
          <a:bodyPr lIns="91440" rIns="91440" rtlCol="0" anchor="t">
            <a:normAutofit/>
          </a:bodyPr>
          <a:lstStyle>
            <a:lvl1pPr marL="0" indent="0" algn="ctr">
              <a:lnSpc>
                <a:spcPct val="100000"/>
              </a:lnSpc>
              <a:spcBef>
                <a:spcPts val="0"/>
              </a:spcBef>
              <a:buNone/>
              <a:defRPr lang="en-US" sz="2000" kern="1200" dirty="0">
                <a:solidFill>
                  <a:schemeClr val="bg1"/>
                </a:solidFill>
                <a:latin typeface="Calibri" panose="020F0502020204030204" pitchFamily="34" charset="0"/>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Tree>
    <p:extLst>
      <p:ext uri="{BB962C8B-B14F-4D97-AF65-F5344CB8AC3E}">
        <p14:creationId xmlns:p14="http://schemas.microsoft.com/office/powerpoint/2010/main" val="37664319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ТОЛЬКО ЗАГОЛОВОК_Организационная диаграмма 12">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3" name="Номер слайда 5">
            <a:extLst>
              <a:ext uri="{FF2B5EF4-FFF2-40B4-BE49-F238E27FC236}">
                <a16:creationId xmlns="" xmlns:a16="http://schemas.microsoft.com/office/drawing/2014/main" id="{2DBF2FB3-2A18-4DFA-BE67-CBEB450840A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9" name="Полилиния: Фигура 8">
            <a:extLst>
              <a:ext uri="{FF2B5EF4-FFF2-40B4-BE49-F238E27FC236}">
                <a16:creationId xmlns="" xmlns:a16="http://schemas.microsoft.com/office/drawing/2014/main" id="{0CE973A6-10E7-4E33-AA8B-7240F9197012}"/>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8" name="Рисунок 8">
            <a:extLst>
              <a:ext uri="{FF2B5EF4-FFF2-40B4-BE49-F238E27FC236}">
                <a16:creationId xmlns="" xmlns:a16="http://schemas.microsoft.com/office/drawing/2014/main" id="{48934421-B8F7-41B6-9EC4-5E3C497424A8}"/>
              </a:ext>
              <a:ext uri="{C183D7F6-B498-43B3-948B-1728B52AA6E4}">
                <adec:decorative xmlns="" xmlns:adec="http://schemas.microsoft.com/office/drawing/2017/decorative" val="1"/>
              </a:ext>
            </a:extLst>
          </p:cNvPr>
          <p:cNvSpPr>
            <a:spLocks noGrp="1"/>
          </p:cNvSpPr>
          <p:nvPr>
            <p:ph type="pic" sz="quarter" idx="17" hasCustomPrompt="1"/>
          </p:nvPr>
        </p:nvSpPr>
        <p:spPr>
          <a:xfrm>
            <a:off x="4178095" y="1905000"/>
            <a:ext cx="1255400" cy="1255400"/>
          </a:xfrm>
          <a:prstGeom prst="ellipse">
            <a:avLst/>
          </a:prstGeom>
          <a:solidFill>
            <a:schemeClr val="bg1"/>
          </a:solidFill>
          <a:effectLst>
            <a:outerShdw blurRad="50800" dist="38100" dir="2700000" algn="tl" rotWithShape="0">
              <a:prstClr val="black">
                <a:alpha val="40000"/>
              </a:prstClr>
            </a:outerShdw>
          </a:effectLst>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10" name="Текст 7">
            <a:extLst>
              <a:ext uri="{FF2B5EF4-FFF2-40B4-BE49-F238E27FC236}">
                <a16:creationId xmlns="" xmlns:a16="http://schemas.microsoft.com/office/drawing/2014/main" id="{4BACF049-4E3E-418D-9DB0-9D63BDDD25AE}"/>
              </a:ext>
            </a:extLst>
          </p:cNvPr>
          <p:cNvSpPr>
            <a:spLocks noGrp="1"/>
          </p:cNvSpPr>
          <p:nvPr>
            <p:ph type="body" sz="quarter" idx="16" hasCustomPrompt="1"/>
          </p:nvPr>
        </p:nvSpPr>
        <p:spPr>
          <a:xfrm>
            <a:off x="5601136" y="2288331"/>
            <a:ext cx="3108959" cy="290097"/>
          </a:xfrm>
          <a:noFill/>
        </p:spPr>
        <p:txBody>
          <a:bodyPr wrap="square" lIns="91440" rIns="91440" rtlCol="0" anchor="ctr">
            <a:noAutofit/>
          </a:bodyPr>
          <a:lstStyle>
            <a:lvl1pPr marL="0" indent="0" algn="l">
              <a:spcBef>
                <a:spcPts val="0"/>
              </a:spcBef>
              <a:spcAft>
                <a:spcPts val="0"/>
              </a:spcAft>
              <a:buNone/>
              <a:defRPr sz="1600" b="1">
                <a:solidFill>
                  <a:schemeClr val="tx2"/>
                </a:solidFill>
                <a:latin typeface="Calibri" panose="020F0502020204030204" pitchFamily="34" charset="0"/>
              </a:defRPr>
            </a:lvl1pPr>
          </a:lstStyle>
          <a:p>
            <a:pPr lvl="0" rtl="0"/>
            <a:r>
              <a:rPr lang="ru-RU" noProof="0"/>
              <a:t>ДОБАВЬТЕ ТЕКСТ </a:t>
            </a:r>
          </a:p>
        </p:txBody>
      </p:sp>
      <p:sp>
        <p:nvSpPr>
          <p:cNvPr id="12" name="Текст 7">
            <a:extLst>
              <a:ext uri="{FF2B5EF4-FFF2-40B4-BE49-F238E27FC236}">
                <a16:creationId xmlns="" xmlns:a16="http://schemas.microsoft.com/office/drawing/2014/main" id="{EFE2AF5B-D21D-4FE5-932F-F2989F6E0116}"/>
              </a:ext>
            </a:extLst>
          </p:cNvPr>
          <p:cNvSpPr>
            <a:spLocks noGrp="1"/>
          </p:cNvSpPr>
          <p:nvPr>
            <p:ph type="body" sz="quarter" idx="18" hasCustomPrompt="1"/>
          </p:nvPr>
        </p:nvSpPr>
        <p:spPr>
          <a:xfrm>
            <a:off x="5601136" y="2566041"/>
            <a:ext cx="3108959" cy="221043"/>
          </a:xfrm>
          <a:noFill/>
        </p:spPr>
        <p:txBody>
          <a:bodyPr wrap="square" lIns="91440" rIns="91440" rtlCol="0" anchor="t">
            <a:noAutofit/>
          </a:bodyPr>
          <a:lstStyle>
            <a:lvl1pPr marL="0" indent="0" algn="l">
              <a:spcBef>
                <a:spcPts val="0"/>
              </a:spcBef>
              <a:spcAft>
                <a:spcPts val="0"/>
              </a:spcAft>
              <a:buNone/>
              <a:defRPr sz="1200" b="0">
                <a:solidFill>
                  <a:schemeClr val="tx2"/>
                </a:solidFill>
                <a:latin typeface="Calibri" panose="020F0502020204030204" pitchFamily="34" charset="0"/>
              </a:defRPr>
            </a:lvl1pPr>
          </a:lstStyle>
          <a:p>
            <a:pPr lvl="0" rtl="0"/>
            <a:r>
              <a:rPr lang="ru-RU" noProof="0"/>
              <a:t>Описание</a:t>
            </a:r>
          </a:p>
        </p:txBody>
      </p:sp>
      <p:cxnSp>
        <p:nvCxnSpPr>
          <p:cNvPr id="14" name="Прямая соединительная линия 13">
            <a:extLst>
              <a:ext uri="{FF2B5EF4-FFF2-40B4-BE49-F238E27FC236}">
                <a16:creationId xmlns="" xmlns:a16="http://schemas.microsoft.com/office/drawing/2014/main" id="{266B4E82-4E92-438C-9DBD-FDAC98DBA804}"/>
              </a:ext>
              <a:ext uri="{C183D7F6-B498-43B3-948B-1728B52AA6E4}">
                <adec:decorative xmlns="" xmlns:adec="http://schemas.microsoft.com/office/drawing/2017/decorative" val="1"/>
              </a:ext>
            </a:extLst>
          </p:cNvPr>
          <p:cNvCxnSpPr>
            <a:cxnSpLocks/>
          </p:cNvCxnSpPr>
          <p:nvPr userDrawn="1"/>
        </p:nvCxnSpPr>
        <p:spPr>
          <a:xfrm rot="16200000">
            <a:off x="6165169" y="-670561"/>
            <a:ext cx="0" cy="896112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Рисунок 8">
            <a:extLst>
              <a:ext uri="{FF2B5EF4-FFF2-40B4-BE49-F238E27FC236}">
                <a16:creationId xmlns="" xmlns:a16="http://schemas.microsoft.com/office/drawing/2014/main" id="{5C2A05E4-0266-470B-94B6-0EA500EFD52F}"/>
              </a:ext>
              <a:ext uri="{C183D7F6-B498-43B3-948B-1728B52AA6E4}">
                <adec:decorative xmlns="" xmlns:adec="http://schemas.microsoft.com/office/drawing/2017/decorative" val="1"/>
              </a:ext>
            </a:extLst>
          </p:cNvPr>
          <p:cNvSpPr>
            <a:spLocks noGrp="1" noChangeAspect="1"/>
          </p:cNvSpPr>
          <p:nvPr>
            <p:ph type="pic" sz="quarter" idx="21" hasCustomPrompt="1"/>
          </p:nvPr>
        </p:nvSpPr>
        <p:spPr>
          <a:xfrm>
            <a:off x="1098449"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17" name="Текст 7">
            <a:extLst>
              <a:ext uri="{FF2B5EF4-FFF2-40B4-BE49-F238E27FC236}">
                <a16:creationId xmlns="" xmlns:a16="http://schemas.microsoft.com/office/drawing/2014/main" id="{8B705CE2-63BB-44EF-9494-D7197888F260}"/>
              </a:ext>
            </a:extLst>
          </p:cNvPr>
          <p:cNvSpPr>
            <a:spLocks noGrp="1"/>
          </p:cNvSpPr>
          <p:nvPr>
            <p:ph type="body" sz="quarter" idx="25" hasCustomPrompt="1"/>
          </p:nvPr>
        </p:nvSpPr>
        <p:spPr>
          <a:xfrm>
            <a:off x="762000" y="4327380"/>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18" name="Текст 7">
            <a:extLst>
              <a:ext uri="{FF2B5EF4-FFF2-40B4-BE49-F238E27FC236}">
                <a16:creationId xmlns="" xmlns:a16="http://schemas.microsoft.com/office/drawing/2014/main" id="{91C9BD3E-CCA7-4ADF-83CB-175C316AEA84}"/>
              </a:ext>
            </a:extLst>
          </p:cNvPr>
          <p:cNvSpPr>
            <a:spLocks noGrp="1"/>
          </p:cNvSpPr>
          <p:nvPr>
            <p:ph type="body" sz="quarter" idx="26" hasCustomPrompt="1"/>
          </p:nvPr>
        </p:nvSpPr>
        <p:spPr>
          <a:xfrm>
            <a:off x="762000" y="4497392"/>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19" name="Рисунок 8">
            <a:extLst>
              <a:ext uri="{FF2B5EF4-FFF2-40B4-BE49-F238E27FC236}">
                <a16:creationId xmlns="" xmlns:a16="http://schemas.microsoft.com/office/drawing/2014/main" id="{DC756ECA-27F0-4309-A411-2021931A3A4F}"/>
              </a:ext>
              <a:ext uri="{C183D7F6-B498-43B3-948B-1728B52AA6E4}">
                <adec:decorative xmlns="" xmlns:adec="http://schemas.microsoft.com/office/drawing/2017/decorative" val="1"/>
              </a:ext>
            </a:extLst>
          </p:cNvPr>
          <p:cNvSpPr>
            <a:spLocks noGrp="1" noChangeAspect="1"/>
          </p:cNvSpPr>
          <p:nvPr>
            <p:ph type="pic" sz="quarter" idx="27" hasCustomPrompt="1"/>
          </p:nvPr>
        </p:nvSpPr>
        <p:spPr>
          <a:xfrm>
            <a:off x="2927249"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0" name="Текст 7">
            <a:extLst>
              <a:ext uri="{FF2B5EF4-FFF2-40B4-BE49-F238E27FC236}">
                <a16:creationId xmlns="" xmlns:a16="http://schemas.microsoft.com/office/drawing/2014/main" id="{BCC1B1EE-9270-494A-B26E-3E810517012E}"/>
              </a:ext>
            </a:extLst>
          </p:cNvPr>
          <p:cNvSpPr>
            <a:spLocks noGrp="1"/>
          </p:cNvSpPr>
          <p:nvPr>
            <p:ph type="body" sz="quarter" idx="28" hasCustomPrompt="1"/>
          </p:nvPr>
        </p:nvSpPr>
        <p:spPr>
          <a:xfrm>
            <a:off x="2590800" y="4327380"/>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21" name="Текст 7">
            <a:extLst>
              <a:ext uri="{FF2B5EF4-FFF2-40B4-BE49-F238E27FC236}">
                <a16:creationId xmlns="" xmlns:a16="http://schemas.microsoft.com/office/drawing/2014/main" id="{621D9997-09EF-468A-A3A6-7C2705CF1757}"/>
              </a:ext>
            </a:extLst>
          </p:cNvPr>
          <p:cNvSpPr>
            <a:spLocks noGrp="1"/>
          </p:cNvSpPr>
          <p:nvPr>
            <p:ph type="body" sz="quarter" idx="29" hasCustomPrompt="1"/>
          </p:nvPr>
        </p:nvSpPr>
        <p:spPr>
          <a:xfrm>
            <a:off x="2590800" y="4497392"/>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2" name="Рисунок 8">
            <a:extLst>
              <a:ext uri="{FF2B5EF4-FFF2-40B4-BE49-F238E27FC236}">
                <a16:creationId xmlns="" xmlns:a16="http://schemas.microsoft.com/office/drawing/2014/main" id="{CC2A50A3-3A8F-469D-B16E-A06FD4C2A978}"/>
              </a:ext>
              <a:ext uri="{C183D7F6-B498-43B3-948B-1728B52AA6E4}">
                <adec:decorative xmlns="" xmlns:adec="http://schemas.microsoft.com/office/drawing/2017/decorative" val="1"/>
              </a:ext>
            </a:extLst>
          </p:cNvPr>
          <p:cNvSpPr>
            <a:spLocks noGrp="1" noChangeAspect="1"/>
          </p:cNvSpPr>
          <p:nvPr>
            <p:ph type="pic" sz="quarter" idx="30" hasCustomPrompt="1"/>
          </p:nvPr>
        </p:nvSpPr>
        <p:spPr>
          <a:xfrm>
            <a:off x="4736999"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3" name="Текст 7">
            <a:extLst>
              <a:ext uri="{FF2B5EF4-FFF2-40B4-BE49-F238E27FC236}">
                <a16:creationId xmlns="" xmlns:a16="http://schemas.microsoft.com/office/drawing/2014/main" id="{065EDDEE-214F-4148-8B8C-0BA5AEF7658A}"/>
              </a:ext>
            </a:extLst>
          </p:cNvPr>
          <p:cNvSpPr>
            <a:spLocks noGrp="1"/>
          </p:cNvSpPr>
          <p:nvPr>
            <p:ph type="body" sz="quarter" idx="31" hasCustomPrompt="1"/>
          </p:nvPr>
        </p:nvSpPr>
        <p:spPr>
          <a:xfrm>
            <a:off x="4400550" y="4327380"/>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24" name="Текст 7">
            <a:extLst>
              <a:ext uri="{FF2B5EF4-FFF2-40B4-BE49-F238E27FC236}">
                <a16:creationId xmlns="" xmlns:a16="http://schemas.microsoft.com/office/drawing/2014/main" id="{520C0E2F-F27A-44AC-BB9A-74F62BEC5752}"/>
              </a:ext>
            </a:extLst>
          </p:cNvPr>
          <p:cNvSpPr>
            <a:spLocks noGrp="1"/>
          </p:cNvSpPr>
          <p:nvPr>
            <p:ph type="body" sz="quarter" idx="32" hasCustomPrompt="1"/>
          </p:nvPr>
        </p:nvSpPr>
        <p:spPr>
          <a:xfrm>
            <a:off x="4400550" y="4497392"/>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5" name="Рисунок 8">
            <a:extLst>
              <a:ext uri="{FF2B5EF4-FFF2-40B4-BE49-F238E27FC236}">
                <a16:creationId xmlns="" xmlns:a16="http://schemas.microsoft.com/office/drawing/2014/main" id="{ADC5446D-3469-43DA-ACE3-2AEC5B90384E}"/>
              </a:ext>
              <a:ext uri="{C183D7F6-B498-43B3-948B-1728B52AA6E4}">
                <adec:decorative xmlns="" xmlns:adec="http://schemas.microsoft.com/office/drawing/2017/decorative" val="1"/>
              </a:ext>
            </a:extLst>
          </p:cNvPr>
          <p:cNvSpPr>
            <a:spLocks noGrp="1" noChangeAspect="1"/>
          </p:cNvSpPr>
          <p:nvPr>
            <p:ph type="pic" sz="quarter" idx="33" hasCustomPrompt="1"/>
          </p:nvPr>
        </p:nvSpPr>
        <p:spPr>
          <a:xfrm>
            <a:off x="6546749"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6" name="Текст 7">
            <a:extLst>
              <a:ext uri="{FF2B5EF4-FFF2-40B4-BE49-F238E27FC236}">
                <a16:creationId xmlns="" xmlns:a16="http://schemas.microsoft.com/office/drawing/2014/main" id="{4BF91944-817D-4080-9FC7-1C01D3C52F74}"/>
              </a:ext>
            </a:extLst>
          </p:cNvPr>
          <p:cNvSpPr>
            <a:spLocks noGrp="1"/>
          </p:cNvSpPr>
          <p:nvPr>
            <p:ph type="body" sz="quarter" idx="34" hasCustomPrompt="1"/>
          </p:nvPr>
        </p:nvSpPr>
        <p:spPr>
          <a:xfrm>
            <a:off x="6210300" y="4327380"/>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27" name="Текст 7">
            <a:extLst>
              <a:ext uri="{FF2B5EF4-FFF2-40B4-BE49-F238E27FC236}">
                <a16:creationId xmlns="" xmlns:a16="http://schemas.microsoft.com/office/drawing/2014/main" id="{B6FC5678-B04A-4631-9DFF-776737E9C8AC}"/>
              </a:ext>
            </a:extLst>
          </p:cNvPr>
          <p:cNvSpPr>
            <a:spLocks noGrp="1"/>
          </p:cNvSpPr>
          <p:nvPr>
            <p:ph type="body" sz="quarter" idx="35" hasCustomPrompt="1"/>
          </p:nvPr>
        </p:nvSpPr>
        <p:spPr>
          <a:xfrm>
            <a:off x="6210300" y="4497392"/>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28" name="Рисунок 8">
            <a:extLst>
              <a:ext uri="{FF2B5EF4-FFF2-40B4-BE49-F238E27FC236}">
                <a16:creationId xmlns="" xmlns:a16="http://schemas.microsoft.com/office/drawing/2014/main" id="{BF024C2A-A070-4BF1-BA78-8FDD47DED455}"/>
              </a:ext>
              <a:ext uri="{C183D7F6-B498-43B3-948B-1728B52AA6E4}">
                <adec:decorative xmlns="" xmlns:adec="http://schemas.microsoft.com/office/drawing/2017/decorative" val="1"/>
              </a:ext>
            </a:extLst>
          </p:cNvPr>
          <p:cNvSpPr>
            <a:spLocks noGrp="1" noChangeAspect="1"/>
          </p:cNvSpPr>
          <p:nvPr>
            <p:ph type="pic" sz="quarter" idx="36" hasCustomPrompt="1"/>
          </p:nvPr>
        </p:nvSpPr>
        <p:spPr>
          <a:xfrm>
            <a:off x="8353860"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29" name="Текст 7">
            <a:extLst>
              <a:ext uri="{FF2B5EF4-FFF2-40B4-BE49-F238E27FC236}">
                <a16:creationId xmlns="" xmlns:a16="http://schemas.microsoft.com/office/drawing/2014/main" id="{72D75690-3F0F-4257-84B4-90CB4E6BB7EA}"/>
              </a:ext>
            </a:extLst>
          </p:cNvPr>
          <p:cNvSpPr>
            <a:spLocks noGrp="1"/>
          </p:cNvSpPr>
          <p:nvPr>
            <p:ph type="body" sz="quarter" idx="37" hasCustomPrompt="1"/>
          </p:nvPr>
        </p:nvSpPr>
        <p:spPr>
          <a:xfrm>
            <a:off x="8017411" y="4327380"/>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30" name="Текст 7">
            <a:extLst>
              <a:ext uri="{FF2B5EF4-FFF2-40B4-BE49-F238E27FC236}">
                <a16:creationId xmlns="" xmlns:a16="http://schemas.microsoft.com/office/drawing/2014/main" id="{FC3E89DF-7D8F-458A-910F-B06B607998AF}"/>
              </a:ext>
            </a:extLst>
          </p:cNvPr>
          <p:cNvSpPr>
            <a:spLocks noGrp="1"/>
          </p:cNvSpPr>
          <p:nvPr>
            <p:ph type="body" sz="quarter" idx="38" hasCustomPrompt="1"/>
          </p:nvPr>
        </p:nvSpPr>
        <p:spPr>
          <a:xfrm>
            <a:off x="8017411" y="4497392"/>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31" name="Рисунок 8">
            <a:extLst>
              <a:ext uri="{FF2B5EF4-FFF2-40B4-BE49-F238E27FC236}">
                <a16:creationId xmlns="" xmlns:a16="http://schemas.microsoft.com/office/drawing/2014/main" id="{49030BC1-7B5E-4BBD-AB44-8615DCFD46B7}"/>
              </a:ext>
              <a:ext uri="{C183D7F6-B498-43B3-948B-1728B52AA6E4}">
                <adec:decorative xmlns="" xmlns:adec="http://schemas.microsoft.com/office/drawing/2017/decorative" val="1"/>
              </a:ext>
            </a:extLst>
          </p:cNvPr>
          <p:cNvSpPr>
            <a:spLocks noGrp="1" noChangeAspect="1"/>
          </p:cNvSpPr>
          <p:nvPr>
            <p:ph type="pic" sz="quarter" idx="39" hasCustomPrompt="1"/>
          </p:nvPr>
        </p:nvSpPr>
        <p:spPr>
          <a:xfrm>
            <a:off x="10160971" y="3352800"/>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32" name="Текст 7">
            <a:extLst>
              <a:ext uri="{FF2B5EF4-FFF2-40B4-BE49-F238E27FC236}">
                <a16:creationId xmlns="" xmlns:a16="http://schemas.microsoft.com/office/drawing/2014/main" id="{10ED1CED-11B2-4927-93A4-CE47939F0AEC}"/>
              </a:ext>
            </a:extLst>
          </p:cNvPr>
          <p:cNvSpPr>
            <a:spLocks noGrp="1"/>
          </p:cNvSpPr>
          <p:nvPr>
            <p:ph type="body" sz="quarter" idx="40" hasCustomPrompt="1"/>
          </p:nvPr>
        </p:nvSpPr>
        <p:spPr>
          <a:xfrm>
            <a:off x="9824522" y="4327380"/>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33" name="Текст 7">
            <a:extLst>
              <a:ext uri="{FF2B5EF4-FFF2-40B4-BE49-F238E27FC236}">
                <a16:creationId xmlns="" xmlns:a16="http://schemas.microsoft.com/office/drawing/2014/main" id="{39E2E141-317E-41F9-853F-B96493C8FB9B}"/>
              </a:ext>
            </a:extLst>
          </p:cNvPr>
          <p:cNvSpPr>
            <a:spLocks noGrp="1"/>
          </p:cNvSpPr>
          <p:nvPr>
            <p:ph type="body" sz="quarter" idx="41" hasCustomPrompt="1"/>
          </p:nvPr>
        </p:nvSpPr>
        <p:spPr>
          <a:xfrm>
            <a:off x="9824522" y="4497392"/>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cxnSp>
        <p:nvCxnSpPr>
          <p:cNvPr id="34" name="Прямая соединительная линия 33">
            <a:extLst>
              <a:ext uri="{FF2B5EF4-FFF2-40B4-BE49-F238E27FC236}">
                <a16:creationId xmlns="" xmlns:a16="http://schemas.microsoft.com/office/drawing/2014/main" id="{A69BD202-1C38-47A5-8B06-0AADB78AAE08}"/>
              </a:ext>
              <a:ext uri="{C183D7F6-B498-43B3-948B-1728B52AA6E4}">
                <adec:decorative xmlns="" xmlns:adec="http://schemas.microsoft.com/office/drawing/2017/decorative" val="1"/>
              </a:ext>
            </a:extLst>
          </p:cNvPr>
          <p:cNvCxnSpPr>
            <a:cxnSpLocks/>
          </p:cNvCxnSpPr>
          <p:nvPr userDrawn="1"/>
        </p:nvCxnSpPr>
        <p:spPr>
          <a:xfrm rot="16200000">
            <a:off x="6165169" y="2642433"/>
            <a:ext cx="0" cy="5564151"/>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8" name="Рисунок 8">
            <a:extLst>
              <a:ext uri="{FF2B5EF4-FFF2-40B4-BE49-F238E27FC236}">
                <a16:creationId xmlns="" xmlns:a16="http://schemas.microsoft.com/office/drawing/2014/main" id="{68CF0B9D-069C-46BA-9B77-7BDE114F3E55}"/>
              </a:ext>
              <a:ext uri="{C183D7F6-B498-43B3-948B-1728B52AA6E4}">
                <adec:decorative xmlns="" xmlns:adec="http://schemas.microsoft.com/office/drawing/2017/decorative" val="1"/>
              </a:ext>
            </a:extLst>
          </p:cNvPr>
          <p:cNvSpPr>
            <a:spLocks noGrp="1" noChangeAspect="1"/>
          </p:cNvSpPr>
          <p:nvPr>
            <p:ph type="pic" sz="quarter" idx="45" hasCustomPrompt="1"/>
          </p:nvPr>
        </p:nvSpPr>
        <p:spPr>
          <a:xfrm>
            <a:off x="2927249" y="4967309"/>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39" name="Текст 7">
            <a:extLst>
              <a:ext uri="{FF2B5EF4-FFF2-40B4-BE49-F238E27FC236}">
                <a16:creationId xmlns="" xmlns:a16="http://schemas.microsoft.com/office/drawing/2014/main" id="{6EB5CB55-9BF0-4309-AA93-9540CDA1CE22}"/>
              </a:ext>
            </a:extLst>
          </p:cNvPr>
          <p:cNvSpPr>
            <a:spLocks noGrp="1"/>
          </p:cNvSpPr>
          <p:nvPr>
            <p:ph type="body" sz="quarter" idx="46" hasCustomPrompt="1"/>
          </p:nvPr>
        </p:nvSpPr>
        <p:spPr>
          <a:xfrm>
            <a:off x="2590800" y="5988389"/>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40" name="Текст 7">
            <a:extLst>
              <a:ext uri="{FF2B5EF4-FFF2-40B4-BE49-F238E27FC236}">
                <a16:creationId xmlns="" xmlns:a16="http://schemas.microsoft.com/office/drawing/2014/main" id="{184A6FF6-89E5-41B3-83AD-E1F1AC1C7187}"/>
              </a:ext>
            </a:extLst>
          </p:cNvPr>
          <p:cNvSpPr>
            <a:spLocks noGrp="1"/>
          </p:cNvSpPr>
          <p:nvPr>
            <p:ph type="body" sz="quarter" idx="47" hasCustomPrompt="1"/>
          </p:nvPr>
        </p:nvSpPr>
        <p:spPr>
          <a:xfrm>
            <a:off x="2590800" y="6158401"/>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41" name="Рисунок 8">
            <a:extLst>
              <a:ext uri="{FF2B5EF4-FFF2-40B4-BE49-F238E27FC236}">
                <a16:creationId xmlns="" xmlns:a16="http://schemas.microsoft.com/office/drawing/2014/main" id="{65909E03-0C86-44C4-9260-484E8CF6315F}"/>
              </a:ext>
              <a:ext uri="{C183D7F6-B498-43B3-948B-1728B52AA6E4}">
                <adec:decorative xmlns="" xmlns:adec="http://schemas.microsoft.com/office/drawing/2017/decorative" val="1"/>
              </a:ext>
            </a:extLst>
          </p:cNvPr>
          <p:cNvSpPr>
            <a:spLocks noGrp="1" noChangeAspect="1"/>
          </p:cNvSpPr>
          <p:nvPr>
            <p:ph type="pic" sz="quarter" idx="48" hasCustomPrompt="1"/>
          </p:nvPr>
        </p:nvSpPr>
        <p:spPr>
          <a:xfrm>
            <a:off x="4736999" y="4967309"/>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42" name="Текст 7">
            <a:extLst>
              <a:ext uri="{FF2B5EF4-FFF2-40B4-BE49-F238E27FC236}">
                <a16:creationId xmlns="" xmlns:a16="http://schemas.microsoft.com/office/drawing/2014/main" id="{0D08C690-4C72-47C4-ADBC-6DBFC463FC37}"/>
              </a:ext>
            </a:extLst>
          </p:cNvPr>
          <p:cNvSpPr>
            <a:spLocks noGrp="1"/>
          </p:cNvSpPr>
          <p:nvPr>
            <p:ph type="body" sz="quarter" idx="49" hasCustomPrompt="1"/>
          </p:nvPr>
        </p:nvSpPr>
        <p:spPr>
          <a:xfrm>
            <a:off x="4400550" y="5988389"/>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43" name="Текст 7">
            <a:extLst>
              <a:ext uri="{FF2B5EF4-FFF2-40B4-BE49-F238E27FC236}">
                <a16:creationId xmlns="" xmlns:a16="http://schemas.microsoft.com/office/drawing/2014/main" id="{FEBB122E-6E5D-4B48-91C0-C6EB8BA3D2D9}"/>
              </a:ext>
            </a:extLst>
          </p:cNvPr>
          <p:cNvSpPr>
            <a:spLocks noGrp="1"/>
          </p:cNvSpPr>
          <p:nvPr>
            <p:ph type="body" sz="quarter" idx="50" hasCustomPrompt="1"/>
          </p:nvPr>
        </p:nvSpPr>
        <p:spPr>
          <a:xfrm>
            <a:off x="4400550" y="6158401"/>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44" name="Рисунок 8">
            <a:extLst>
              <a:ext uri="{FF2B5EF4-FFF2-40B4-BE49-F238E27FC236}">
                <a16:creationId xmlns="" xmlns:a16="http://schemas.microsoft.com/office/drawing/2014/main" id="{A968314E-9F6B-4D90-BC2A-C5BB6AC70F5F}"/>
              </a:ext>
              <a:ext uri="{C183D7F6-B498-43B3-948B-1728B52AA6E4}">
                <adec:decorative xmlns="" xmlns:adec="http://schemas.microsoft.com/office/drawing/2017/decorative" val="1"/>
              </a:ext>
            </a:extLst>
          </p:cNvPr>
          <p:cNvSpPr>
            <a:spLocks noGrp="1" noChangeAspect="1"/>
          </p:cNvSpPr>
          <p:nvPr>
            <p:ph type="pic" sz="quarter" idx="51" hasCustomPrompt="1"/>
          </p:nvPr>
        </p:nvSpPr>
        <p:spPr>
          <a:xfrm>
            <a:off x="6546749" y="4967309"/>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45" name="Текст 7">
            <a:extLst>
              <a:ext uri="{FF2B5EF4-FFF2-40B4-BE49-F238E27FC236}">
                <a16:creationId xmlns="" xmlns:a16="http://schemas.microsoft.com/office/drawing/2014/main" id="{98FF5C01-8CE1-475F-A59A-011328494FC8}"/>
              </a:ext>
            </a:extLst>
          </p:cNvPr>
          <p:cNvSpPr>
            <a:spLocks noGrp="1"/>
          </p:cNvSpPr>
          <p:nvPr>
            <p:ph type="body" sz="quarter" idx="52" hasCustomPrompt="1"/>
          </p:nvPr>
        </p:nvSpPr>
        <p:spPr>
          <a:xfrm>
            <a:off x="6210300" y="5988389"/>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46" name="Текст 7">
            <a:extLst>
              <a:ext uri="{FF2B5EF4-FFF2-40B4-BE49-F238E27FC236}">
                <a16:creationId xmlns="" xmlns:a16="http://schemas.microsoft.com/office/drawing/2014/main" id="{DC690F93-088F-498C-9B26-2DCE00A1145F}"/>
              </a:ext>
            </a:extLst>
          </p:cNvPr>
          <p:cNvSpPr>
            <a:spLocks noGrp="1"/>
          </p:cNvSpPr>
          <p:nvPr>
            <p:ph type="body" sz="quarter" idx="53" hasCustomPrompt="1"/>
          </p:nvPr>
        </p:nvSpPr>
        <p:spPr>
          <a:xfrm>
            <a:off x="6210300" y="6158401"/>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
        <p:nvSpPr>
          <p:cNvPr id="47" name="Рисунок 8">
            <a:extLst>
              <a:ext uri="{FF2B5EF4-FFF2-40B4-BE49-F238E27FC236}">
                <a16:creationId xmlns="" xmlns:a16="http://schemas.microsoft.com/office/drawing/2014/main" id="{1D462CE1-BEE9-45C4-AB54-354D05E69D31}"/>
              </a:ext>
              <a:ext uri="{C183D7F6-B498-43B3-948B-1728B52AA6E4}">
                <adec:decorative xmlns="" xmlns:adec="http://schemas.microsoft.com/office/drawing/2017/decorative" val="1"/>
              </a:ext>
            </a:extLst>
          </p:cNvPr>
          <p:cNvSpPr>
            <a:spLocks noGrp="1" noChangeAspect="1"/>
          </p:cNvSpPr>
          <p:nvPr>
            <p:ph type="pic" sz="quarter" idx="54" hasCustomPrompt="1"/>
          </p:nvPr>
        </p:nvSpPr>
        <p:spPr>
          <a:xfrm>
            <a:off x="8353860" y="4967309"/>
            <a:ext cx="914396" cy="914396"/>
          </a:xfrm>
          <a:prstGeom prst="ellipse">
            <a:avLst/>
          </a:prstGeom>
          <a:solidFill>
            <a:schemeClr val="bg1"/>
          </a:solidFill>
          <a:effectLst>
            <a:outerShdw blurRad="50800" dist="38100" dir="2700000" algn="tl" rotWithShape="0">
              <a:prstClr val="black">
                <a:alpha val="40000"/>
              </a:prstClr>
            </a:outerShdw>
          </a:effectLst>
        </p:spPr>
        <p:txBody>
          <a:bodyPr lIns="0" rIns="0" rtlCol="0" anchor="ctr">
            <a:normAutofit/>
          </a:bodyPr>
          <a:lstStyle>
            <a:lvl1pPr marL="0" indent="0" algn="ctr">
              <a:buNone/>
              <a:defRPr sz="1200">
                <a:solidFill>
                  <a:schemeClr val="bg1">
                    <a:lumMod val="50000"/>
                  </a:schemeClr>
                </a:solidFill>
              </a:defRPr>
            </a:lvl1pPr>
          </a:lstStyle>
          <a:p>
            <a:pPr rtl="0"/>
            <a:r>
              <a:rPr lang="ru-RU" noProof="0"/>
              <a:t>Добавить изображение</a:t>
            </a:r>
          </a:p>
        </p:txBody>
      </p:sp>
      <p:sp>
        <p:nvSpPr>
          <p:cNvPr id="48" name="Текст 7">
            <a:extLst>
              <a:ext uri="{FF2B5EF4-FFF2-40B4-BE49-F238E27FC236}">
                <a16:creationId xmlns="" xmlns:a16="http://schemas.microsoft.com/office/drawing/2014/main" id="{9FA2731A-D1B2-4144-8373-12B9313F9BFD}"/>
              </a:ext>
            </a:extLst>
          </p:cNvPr>
          <p:cNvSpPr>
            <a:spLocks noGrp="1"/>
          </p:cNvSpPr>
          <p:nvPr>
            <p:ph type="body" sz="quarter" idx="55" hasCustomPrompt="1"/>
          </p:nvPr>
        </p:nvSpPr>
        <p:spPr>
          <a:xfrm>
            <a:off x="8017411" y="5988389"/>
            <a:ext cx="1587295" cy="166199"/>
          </a:xfrm>
          <a:noFill/>
        </p:spPr>
        <p:txBody>
          <a:bodyPr wrap="square" lIns="0" tIns="0" rIns="0" bIns="0" rtlCol="0" anchor="ctr">
            <a:noAutofit/>
          </a:bodyPr>
          <a:lstStyle>
            <a:lvl1pPr marL="0" indent="0" algn="ctr">
              <a:spcBef>
                <a:spcPts val="0"/>
              </a:spcBef>
              <a:spcAft>
                <a:spcPts val="0"/>
              </a:spcAft>
              <a:buNone/>
              <a:defRPr sz="1100" b="1">
                <a:solidFill>
                  <a:schemeClr val="accent1"/>
                </a:solidFill>
                <a:latin typeface="Calibri" panose="020F0502020204030204" pitchFamily="34" charset="0"/>
              </a:defRPr>
            </a:lvl1pPr>
          </a:lstStyle>
          <a:p>
            <a:pPr lvl="0" rtl="0"/>
            <a:r>
              <a:rPr lang="ru-RU" noProof="0"/>
              <a:t>ИМЯ</a:t>
            </a:r>
          </a:p>
        </p:txBody>
      </p:sp>
      <p:sp>
        <p:nvSpPr>
          <p:cNvPr id="49" name="Текст 7">
            <a:extLst>
              <a:ext uri="{FF2B5EF4-FFF2-40B4-BE49-F238E27FC236}">
                <a16:creationId xmlns="" xmlns:a16="http://schemas.microsoft.com/office/drawing/2014/main" id="{F61DF59D-6B27-4EC6-A151-0F9B99DC8051}"/>
              </a:ext>
            </a:extLst>
          </p:cNvPr>
          <p:cNvSpPr>
            <a:spLocks noGrp="1"/>
          </p:cNvSpPr>
          <p:nvPr>
            <p:ph type="body" sz="quarter" idx="56" hasCustomPrompt="1"/>
          </p:nvPr>
        </p:nvSpPr>
        <p:spPr>
          <a:xfrm>
            <a:off x="8017411" y="6158401"/>
            <a:ext cx="1587295" cy="166199"/>
          </a:xfrm>
          <a:noFill/>
        </p:spPr>
        <p:txBody>
          <a:bodyPr wrap="square" lIns="0" tIns="0" rIns="0" bIns="0" rtlCol="0" anchor="t">
            <a:noAutofit/>
          </a:bodyPr>
          <a:lstStyle>
            <a:lvl1pPr marL="0" indent="0" algn="ctr">
              <a:spcBef>
                <a:spcPts val="0"/>
              </a:spcBef>
              <a:spcAft>
                <a:spcPts val="0"/>
              </a:spcAft>
              <a:buNone/>
              <a:defRPr sz="1100" b="0">
                <a:solidFill>
                  <a:schemeClr val="tx1">
                    <a:lumMod val="75000"/>
                    <a:lumOff val="25000"/>
                  </a:schemeClr>
                </a:solidFill>
                <a:latin typeface="Calibri" panose="020F0502020204030204" pitchFamily="34" charset="0"/>
              </a:defRPr>
            </a:lvl1pPr>
          </a:lstStyle>
          <a:p>
            <a:pPr lvl="0" rtl="0"/>
            <a:r>
              <a:rPr lang="ru-RU" noProof="0"/>
              <a:t>Описание</a:t>
            </a:r>
          </a:p>
        </p:txBody>
      </p:sp>
    </p:spTree>
    <p:extLst>
      <p:ext uri="{BB962C8B-B14F-4D97-AF65-F5344CB8AC3E}">
        <p14:creationId xmlns:p14="http://schemas.microsoft.com/office/powerpoint/2010/main" val="1020462147"/>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Боковой участок заголовка, только заголовок">
    <p:spTree>
      <p:nvGrpSpPr>
        <p:cNvPr id="1" name=""/>
        <p:cNvGrpSpPr/>
        <p:nvPr/>
      </p:nvGrpSpPr>
      <p:grpSpPr>
        <a:xfrm>
          <a:off x="0" y="0"/>
          <a:ext cx="0" cy="0"/>
          <a:chOff x="0" y="0"/>
          <a:chExt cx="0" cy="0"/>
        </a:xfrm>
      </p:grpSpPr>
      <p:sp>
        <p:nvSpPr>
          <p:cNvPr id="34" name="Полилиния: Фигура 33">
            <a:extLst>
              <a:ext uri="{FF2B5EF4-FFF2-40B4-BE49-F238E27FC236}">
                <a16:creationId xmlns="" xmlns:a16="http://schemas.microsoft.com/office/drawing/2014/main" id="{724AA86D-A811-42CE-8C83-8053DFC66751}"/>
              </a:ext>
              <a:ext uri="{C183D7F6-B498-43B3-948B-1728B52AA6E4}">
                <adec:decorative xmlns=""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lIns="91440"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16" name="Номер слайда 5">
            <a:extLst>
              <a:ext uri="{FF2B5EF4-FFF2-40B4-BE49-F238E27FC236}">
                <a16:creationId xmlns="" xmlns:a16="http://schemas.microsoft.com/office/drawing/2014/main" id="{E0693782-2388-4647-A185-375373970194}"/>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
        <p:nvSpPr>
          <p:cNvPr id="15" name="Полилиния: Фигура 14">
            <a:extLst>
              <a:ext uri="{FF2B5EF4-FFF2-40B4-BE49-F238E27FC236}">
                <a16:creationId xmlns="" xmlns:a16="http://schemas.microsoft.com/office/drawing/2014/main" id="{89314C5F-7D40-40CF-8951-9660A5ACE1F7}"/>
              </a:ext>
              <a:ext uri="{C183D7F6-B498-43B3-948B-1728B52AA6E4}">
                <adec:decorative xmlns=""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Tree>
    <p:extLst>
      <p:ext uri="{BB962C8B-B14F-4D97-AF65-F5344CB8AC3E}">
        <p14:creationId xmlns:p14="http://schemas.microsoft.com/office/powerpoint/2010/main" val="180005240"/>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Подпись изображения, синий_объект">
    <p:bg>
      <p:bgPr>
        <a:solidFill>
          <a:schemeClr val="tx2"/>
        </a:solidFill>
        <a:effectLst/>
      </p:bgPr>
    </p:bg>
    <p:spTree>
      <p:nvGrpSpPr>
        <p:cNvPr id="1" name=""/>
        <p:cNvGrpSpPr/>
        <p:nvPr/>
      </p:nvGrpSpPr>
      <p:grpSpPr>
        <a:xfrm>
          <a:off x="0" y="0"/>
          <a:ext cx="0" cy="0"/>
          <a:chOff x="0" y="0"/>
          <a:chExt cx="0" cy="0"/>
        </a:xfrm>
      </p:grpSpPr>
      <p:sp>
        <p:nvSpPr>
          <p:cNvPr id="11" name="Рисунок 10">
            <a:extLst>
              <a:ext uri="{FF2B5EF4-FFF2-40B4-BE49-F238E27FC236}">
                <a16:creationId xmlns="" xmlns:a16="http://schemas.microsoft.com/office/drawing/2014/main" id="{A623EB06-2F79-4698-807D-96A58B4F1D71}"/>
              </a:ext>
              <a:ext uri="{C183D7F6-B498-43B3-948B-1728B52AA6E4}">
                <adec:decorative xmlns=""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rtlCol="0" anchor="ctr">
            <a:noAutofit/>
          </a:bodyPr>
          <a:lstStyle>
            <a:lvl1pPr marL="0" indent="0" algn="ctr">
              <a:buNone/>
              <a:defRPr/>
            </a:lvl1pPr>
          </a:lstStyle>
          <a:p>
            <a:pPr rtl="0"/>
            <a:r>
              <a:rPr lang="ru-RU" noProof="0"/>
              <a:t>Добавить изображение</a:t>
            </a: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990600" y="609600"/>
            <a:ext cx="4648200" cy="6248400"/>
          </a:xfrm>
          <a:solidFill>
            <a:schemeClr val="bg1"/>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1257300" y="3962400"/>
            <a:ext cx="4114800" cy="1981200"/>
          </a:xfrm>
        </p:spPr>
        <p:txBody>
          <a:bodyPr rtlCol="0" anchor="ctr">
            <a:noAutofit/>
          </a:bodyPr>
          <a:lstStyle>
            <a:lvl1pPr algn="ctr">
              <a:lnSpc>
                <a:spcPct val="80000"/>
              </a:lnSpc>
              <a:defRPr sz="4000" b="1" spc="200" baseline="0"/>
            </a:lvl1pPr>
          </a:lstStyle>
          <a:p>
            <a:pPr rtl="0"/>
            <a:r>
              <a:rPr lang="ru-RU" noProof="0"/>
              <a:t>Образец заголовка</a:t>
            </a:r>
            <a:endParaRPr lang="ru-RU" noProof="0" dirty="0"/>
          </a:p>
        </p:txBody>
      </p:sp>
      <p:sp>
        <p:nvSpPr>
          <p:cNvPr id="3" name="Подзаголовок 2"/>
          <p:cNvSpPr>
            <a:spLocks noGrp="1"/>
          </p:cNvSpPr>
          <p:nvPr>
            <p:ph type="subTitle" idx="1"/>
          </p:nvPr>
        </p:nvSpPr>
        <p:spPr>
          <a:xfrm>
            <a:off x="6057900" y="4114800"/>
            <a:ext cx="4876800" cy="1371602"/>
          </a:xfrm>
        </p:spPr>
        <p:txBody>
          <a:bodyPr lIns="91440" rIns="91440" rtlCol="0" anchor="ctr">
            <a:normAutofit/>
          </a:bodyPr>
          <a:lstStyle>
            <a:lvl1pPr marL="0" indent="0" algn="l">
              <a:lnSpc>
                <a:spcPct val="100000"/>
              </a:lnSpc>
              <a:spcBef>
                <a:spcPts val="0"/>
              </a:spcBef>
              <a:spcAft>
                <a:spcPts val="0"/>
              </a:spcAft>
              <a:buNone/>
              <a:defRPr sz="1600">
                <a:solidFill>
                  <a:schemeClr val="bg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
        <p:nvSpPr>
          <p:cNvPr id="7" name="Текст 16">
            <a:extLst>
              <a:ext uri="{FF2B5EF4-FFF2-40B4-BE49-F238E27FC236}">
                <a16:creationId xmlns="" xmlns:a16="http://schemas.microsoft.com/office/drawing/2014/main" id="{D6D785D2-DAEB-48F3-AB8A-2954F03ACD2B}"/>
              </a:ext>
              <a:ext uri="{C183D7F6-B498-43B3-948B-1728B52AA6E4}">
                <adec:decorative xmlns="" xmlns:adec="http://schemas.microsoft.com/office/drawing/2017/decorative" val="1"/>
              </a:ext>
            </a:extLst>
          </p:cNvPr>
          <p:cNvSpPr>
            <a:spLocks noGrp="1"/>
          </p:cNvSpPr>
          <p:nvPr>
            <p:ph type="body" sz="quarter" idx="13" hasCustomPrompt="1"/>
          </p:nvPr>
        </p:nvSpPr>
        <p:spPr>
          <a:xfrm rot="16200000">
            <a:off x="381000" y="4840091"/>
            <a:ext cx="1219200" cy="225818"/>
          </a:xfr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8" name="Текст 16">
            <a:extLst>
              <a:ext uri="{FF2B5EF4-FFF2-40B4-BE49-F238E27FC236}">
                <a16:creationId xmlns="" xmlns:a16="http://schemas.microsoft.com/office/drawing/2014/main" id="{BB42ECCE-195D-45F5-94EB-137CEFCFE916}"/>
              </a:ext>
              <a:ext uri="{C183D7F6-B498-43B3-948B-1728B52AA6E4}">
                <adec:decorative xmlns="" xmlns:adec="http://schemas.microsoft.com/office/drawing/2017/decorative" val="1"/>
              </a:ext>
            </a:extLst>
          </p:cNvPr>
          <p:cNvSpPr>
            <a:spLocks noGrp="1"/>
          </p:cNvSpPr>
          <p:nvPr>
            <p:ph type="body" sz="quarter" idx="14" hasCustomPrompt="1"/>
          </p:nvPr>
        </p:nvSpPr>
        <p:spPr>
          <a:xfrm rot="16200000">
            <a:off x="5029200" y="4840092"/>
            <a:ext cx="1219200" cy="225818"/>
          </a:xfrm>
          <a:solidFill>
            <a:schemeClr val="accent2"/>
          </a:solidFill>
          <a:effectLst>
            <a:outerShdw blurRad="50800" dist="38100" dir="18900000" algn="b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31927057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Подпись изображения, оранжевый_объект">
    <p:bg>
      <p:bgPr>
        <a:solidFill>
          <a:schemeClr val="accent2"/>
        </a:solidFill>
        <a:effectLst/>
      </p:bgPr>
    </p:bg>
    <p:spTree>
      <p:nvGrpSpPr>
        <p:cNvPr id="1" name=""/>
        <p:cNvGrpSpPr/>
        <p:nvPr/>
      </p:nvGrpSpPr>
      <p:grpSpPr>
        <a:xfrm>
          <a:off x="0" y="0"/>
          <a:ext cx="0" cy="0"/>
          <a:chOff x="0" y="0"/>
          <a:chExt cx="0" cy="0"/>
        </a:xfrm>
      </p:grpSpPr>
      <p:sp>
        <p:nvSpPr>
          <p:cNvPr id="11" name="Рисунок 10">
            <a:extLst>
              <a:ext uri="{FF2B5EF4-FFF2-40B4-BE49-F238E27FC236}">
                <a16:creationId xmlns="" xmlns:a16="http://schemas.microsoft.com/office/drawing/2014/main" id="{A623EB06-2F79-4698-807D-96A58B4F1D71}"/>
              </a:ext>
              <a:ext uri="{C183D7F6-B498-43B3-948B-1728B52AA6E4}">
                <adec:decorative xmlns=""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rtlCol="0" anchor="ctr">
            <a:noAutofit/>
          </a:bodyPr>
          <a:lstStyle>
            <a:lvl1pPr marL="0" indent="0" algn="ctr">
              <a:buNone/>
              <a:defRPr/>
            </a:lvl1pPr>
          </a:lstStyle>
          <a:p>
            <a:pPr rtl="0"/>
            <a:r>
              <a:rPr lang="ru-RU" noProof="0"/>
              <a:t>Добавить изображение</a:t>
            </a: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990600" y="609600"/>
            <a:ext cx="4648200" cy="6248400"/>
          </a:xfrm>
          <a:solidFill>
            <a:schemeClr val="bg1"/>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1257300" y="3962400"/>
            <a:ext cx="4114800" cy="1981200"/>
          </a:xfrm>
        </p:spPr>
        <p:txBody>
          <a:bodyPr rtlCol="0" anchor="ctr">
            <a:noAutofit/>
          </a:bodyPr>
          <a:lstStyle>
            <a:lvl1pPr algn="ctr">
              <a:lnSpc>
                <a:spcPct val="80000"/>
              </a:lnSpc>
              <a:defRPr sz="4000" b="1" spc="200" baseline="0"/>
            </a:lvl1pPr>
          </a:lstStyle>
          <a:p>
            <a:pPr rtl="0"/>
            <a:r>
              <a:rPr lang="ru-RU" noProof="0"/>
              <a:t>Образец заголовка</a:t>
            </a:r>
            <a:endParaRPr lang="ru-RU" noProof="0" dirty="0"/>
          </a:p>
        </p:txBody>
      </p:sp>
      <p:sp>
        <p:nvSpPr>
          <p:cNvPr id="3" name="Подзаголовок 2"/>
          <p:cNvSpPr>
            <a:spLocks noGrp="1"/>
          </p:cNvSpPr>
          <p:nvPr>
            <p:ph type="subTitle" idx="1"/>
          </p:nvPr>
        </p:nvSpPr>
        <p:spPr>
          <a:xfrm>
            <a:off x="6057900" y="4114800"/>
            <a:ext cx="4876800" cy="1371602"/>
          </a:xfrm>
        </p:spPr>
        <p:txBody>
          <a:bodyPr lIns="91440" rIns="91440" rtlCol="0" anchor="ctr">
            <a:normAutofit/>
          </a:bodyPr>
          <a:lstStyle>
            <a:lvl1pPr marL="0" indent="0" algn="l">
              <a:lnSpc>
                <a:spcPct val="100000"/>
              </a:lnSpc>
              <a:spcBef>
                <a:spcPts val="0"/>
              </a:spcBef>
              <a:spcAft>
                <a:spcPts val="0"/>
              </a:spcAft>
              <a:buNone/>
              <a:defRPr sz="1600">
                <a:solidFill>
                  <a:schemeClr val="bg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
        <p:nvSpPr>
          <p:cNvPr id="7" name="Текст 16">
            <a:extLst>
              <a:ext uri="{FF2B5EF4-FFF2-40B4-BE49-F238E27FC236}">
                <a16:creationId xmlns="" xmlns:a16="http://schemas.microsoft.com/office/drawing/2014/main" id="{D6D785D2-DAEB-48F3-AB8A-2954F03ACD2B}"/>
              </a:ext>
              <a:ext uri="{C183D7F6-B498-43B3-948B-1728B52AA6E4}">
                <adec:decorative xmlns="" xmlns:adec="http://schemas.microsoft.com/office/drawing/2017/decorative" val="1"/>
              </a:ext>
            </a:extLst>
          </p:cNvPr>
          <p:cNvSpPr>
            <a:spLocks noGrp="1"/>
          </p:cNvSpPr>
          <p:nvPr>
            <p:ph type="body" sz="quarter" idx="13" hasCustomPrompt="1"/>
          </p:nvPr>
        </p:nvSpPr>
        <p:spPr>
          <a:xfrm rot="16200000">
            <a:off x="381000" y="4840091"/>
            <a:ext cx="1219200" cy="225818"/>
          </a:xfrm>
          <a:solidFill>
            <a:schemeClr val="accent5"/>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8" name="Текст 16">
            <a:extLst>
              <a:ext uri="{FF2B5EF4-FFF2-40B4-BE49-F238E27FC236}">
                <a16:creationId xmlns="" xmlns:a16="http://schemas.microsoft.com/office/drawing/2014/main" id="{BB42ECCE-195D-45F5-94EB-137CEFCFE916}"/>
              </a:ext>
              <a:ext uri="{C183D7F6-B498-43B3-948B-1728B52AA6E4}">
                <adec:decorative xmlns="" xmlns:adec="http://schemas.microsoft.com/office/drawing/2017/decorative" val="1"/>
              </a:ext>
            </a:extLst>
          </p:cNvPr>
          <p:cNvSpPr>
            <a:spLocks noGrp="1"/>
          </p:cNvSpPr>
          <p:nvPr>
            <p:ph type="body" sz="quarter" idx="14" hasCustomPrompt="1"/>
          </p:nvPr>
        </p:nvSpPr>
        <p:spPr>
          <a:xfrm rot="16200000">
            <a:off x="5029200" y="4840092"/>
            <a:ext cx="1219200" cy="225818"/>
          </a:xfrm>
          <a:solidFill>
            <a:schemeClr val="accent5"/>
          </a:solidFill>
          <a:effectLst>
            <a:outerShdw blurRad="50800" dist="38100" dir="18900000" algn="b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1857058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Переход">
    <p:spTree>
      <p:nvGrpSpPr>
        <p:cNvPr id="1" name=""/>
        <p:cNvGrpSpPr/>
        <p:nvPr/>
      </p:nvGrpSpPr>
      <p:grpSpPr>
        <a:xfrm>
          <a:off x="0" y="0"/>
          <a:ext cx="0" cy="0"/>
          <a:chOff x="0" y="0"/>
          <a:chExt cx="0" cy="0"/>
        </a:xfrm>
      </p:grpSpPr>
      <p:sp>
        <p:nvSpPr>
          <p:cNvPr id="9" name="Текст 16">
            <a:extLst>
              <a:ext uri="{FF2B5EF4-FFF2-40B4-BE49-F238E27FC236}">
                <a16:creationId xmlns="" xmlns:a16="http://schemas.microsoft.com/office/drawing/2014/main" id="{7B86D83E-A097-4B71-82C6-197A18DD32D9}"/>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H="1" flipV="1">
            <a:off x="10104322" y="3587303"/>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7" name="Текст 16">
            <a:extLst>
              <a:ext uri="{FF2B5EF4-FFF2-40B4-BE49-F238E27FC236}">
                <a16:creationId xmlns="" xmlns:a16="http://schemas.microsoft.com/office/drawing/2014/main" id="{A2552DEC-1A1C-4055-B5AF-D7C796522FED}"/>
              </a:ext>
              <a:ext uri="{C183D7F6-B498-43B3-948B-1728B52AA6E4}">
                <adec:decorative xmlns="" xmlns:adec="http://schemas.microsoft.com/office/drawing/2017/decorative" val="1"/>
              </a:ext>
            </a:extLst>
          </p:cNvPr>
          <p:cNvSpPr>
            <a:spLocks noGrp="1"/>
          </p:cNvSpPr>
          <p:nvPr>
            <p:ph type="body" sz="quarter" idx="22" hasCustomPrompt="1"/>
          </p:nvPr>
        </p:nvSpPr>
        <p:spPr>
          <a:xfrm>
            <a:off x="285750" y="0"/>
            <a:ext cx="11620500" cy="6591300"/>
          </a:xfrm>
          <a:solidFill>
            <a:schemeClr val="accent1"/>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a:extLst>
              <a:ext uri="{FF2B5EF4-FFF2-40B4-BE49-F238E27FC236}">
                <a16:creationId xmlns="" xmlns:a16="http://schemas.microsoft.com/office/drawing/2014/main" id="{2F2E942B-4297-4570-B120-E2ACA52D126E}"/>
              </a:ext>
            </a:extLst>
          </p:cNvPr>
          <p:cNvSpPr>
            <a:spLocks noGrp="1"/>
          </p:cNvSpPr>
          <p:nvPr>
            <p:ph type="title"/>
          </p:nvPr>
        </p:nvSpPr>
        <p:spPr>
          <a:xfrm>
            <a:off x="1085850" y="2679192"/>
            <a:ext cx="9963150" cy="1499616"/>
          </a:xfrm>
          <a:noFill/>
        </p:spPr>
        <p:txBody>
          <a:bodyPr rtlCol="0">
            <a:normAutofit/>
          </a:bodyPr>
          <a:lstStyle>
            <a:lvl1pPr>
              <a:defRPr sz="6000">
                <a:solidFill>
                  <a:schemeClr val="bg1"/>
                </a:solidFill>
              </a:defRPr>
            </a:lvl1pPr>
          </a:lstStyle>
          <a:p>
            <a:pPr rtl="0"/>
            <a:r>
              <a:rPr lang="ru-RU" noProof="0"/>
              <a:t>Образец заголовка</a:t>
            </a:r>
          </a:p>
        </p:txBody>
      </p:sp>
      <p:sp>
        <p:nvSpPr>
          <p:cNvPr id="8" name="Текст 16">
            <a:extLst>
              <a:ext uri="{FF2B5EF4-FFF2-40B4-BE49-F238E27FC236}">
                <a16:creationId xmlns="" xmlns:a16="http://schemas.microsoft.com/office/drawing/2014/main" id="{565D4960-2277-429C-B87B-08014535398C}"/>
              </a:ext>
              <a:ext uri="{C183D7F6-B498-43B3-948B-1728B52AA6E4}">
                <adec:decorative xmlns="" xmlns:adec="http://schemas.microsoft.com/office/drawing/2017/decorative" val="1"/>
              </a:ext>
            </a:extLst>
          </p:cNvPr>
          <p:cNvSpPr>
            <a:spLocks noGrp="1"/>
          </p:cNvSpPr>
          <p:nvPr>
            <p:ph type="body" sz="quarter" idx="23" hasCustomPrompt="1"/>
          </p:nvPr>
        </p:nvSpPr>
        <p:spPr>
          <a:xfrm>
            <a:off x="0" y="2679192"/>
            <a:ext cx="533400" cy="1499616"/>
          </a:xfrm>
          <a:solidFill>
            <a:schemeClr val="accent2"/>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2157526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Переход">
    <p:spTree>
      <p:nvGrpSpPr>
        <p:cNvPr id="1" name=""/>
        <p:cNvGrpSpPr/>
        <p:nvPr/>
      </p:nvGrpSpPr>
      <p:grpSpPr>
        <a:xfrm>
          <a:off x="0" y="0"/>
          <a:ext cx="0" cy="0"/>
          <a:chOff x="0" y="0"/>
          <a:chExt cx="0" cy="0"/>
        </a:xfrm>
      </p:grpSpPr>
      <p:sp>
        <p:nvSpPr>
          <p:cNvPr id="9" name="Текст 16">
            <a:extLst>
              <a:ext uri="{FF2B5EF4-FFF2-40B4-BE49-F238E27FC236}">
                <a16:creationId xmlns="" xmlns:a16="http://schemas.microsoft.com/office/drawing/2014/main" id="{7B86D83E-A097-4B71-82C6-197A18DD32D9}"/>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H="1" flipV="1">
            <a:off x="10104322" y="3587303"/>
            <a:ext cx="2087678" cy="3270696"/>
          </a:xfrm>
          <a:prstGeom prst="triangle">
            <a:avLst>
              <a:gd name="adj" fmla="val 100000"/>
            </a:avLst>
          </a:prstGeom>
          <a:solidFill>
            <a:schemeClr val="tx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7" name="Текст 16">
            <a:extLst>
              <a:ext uri="{FF2B5EF4-FFF2-40B4-BE49-F238E27FC236}">
                <a16:creationId xmlns="" xmlns:a16="http://schemas.microsoft.com/office/drawing/2014/main" id="{A2552DEC-1A1C-4055-B5AF-D7C796522FED}"/>
              </a:ext>
              <a:ext uri="{C183D7F6-B498-43B3-948B-1728B52AA6E4}">
                <adec:decorative xmlns="" xmlns:adec="http://schemas.microsoft.com/office/drawing/2017/decorative" val="1"/>
              </a:ext>
            </a:extLst>
          </p:cNvPr>
          <p:cNvSpPr>
            <a:spLocks noGrp="1"/>
          </p:cNvSpPr>
          <p:nvPr>
            <p:ph type="body" sz="quarter" idx="22" hasCustomPrompt="1"/>
          </p:nvPr>
        </p:nvSpPr>
        <p:spPr>
          <a:xfrm>
            <a:off x="285750" y="0"/>
            <a:ext cx="11620500" cy="6591300"/>
          </a:xfrm>
          <a:solidFill>
            <a:schemeClr val="accent2"/>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a:extLst>
              <a:ext uri="{FF2B5EF4-FFF2-40B4-BE49-F238E27FC236}">
                <a16:creationId xmlns="" xmlns:a16="http://schemas.microsoft.com/office/drawing/2014/main" id="{2F2E942B-4297-4570-B120-E2ACA52D126E}"/>
              </a:ext>
            </a:extLst>
          </p:cNvPr>
          <p:cNvSpPr>
            <a:spLocks noGrp="1"/>
          </p:cNvSpPr>
          <p:nvPr>
            <p:ph type="title"/>
          </p:nvPr>
        </p:nvSpPr>
        <p:spPr>
          <a:xfrm>
            <a:off x="1085850" y="2679192"/>
            <a:ext cx="9963150" cy="1499616"/>
          </a:xfrm>
          <a:noFill/>
        </p:spPr>
        <p:txBody>
          <a:bodyPr rtlCol="0">
            <a:normAutofit/>
          </a:bodyPr>
          <a:lstStyle>
            <a:lvl1pPr>
              <a:defRPr sz="6000">
                <a:solidFill>
                  <a:schemeClr val="bg1"/>
                </a:solidFill>
              </a:defRPr>
            </a:lvl1pPr>
          </a:lstStyle>
          <a:p>
            <a:pPr rtl="0"/>
            <a:r>
              <a:rPr lang="ru-RU" noProof="0"/>
              <a:t>Образец заголовка</a:t>
            </a:r>
          </a:p>
        </p:txBody>
      </p:sp>
      <p:sp>
        <p:nvSpPr>
          <p:cNvPr id="8" name="Текст 16">
            <a:extLst>
              <a:ext uri="{FF2B5EF4-FFF2-40B4-BE49-F238E27FC236}">
                <a16:creationId xmlns="" xmlns:a16="http://schemas.microsoft.com/office/drawing/2014/main" id="{565D4960-2277-429C-B87B-08014535398C}"/>
              </a:ext>
              <a:ext uri="{C183D7F6-B498-43B3-948B-1728B52AA6E4}">
                <adec:decorative xmlns="" xmlns:adec="http://schemas.microsoft.com/office/drawing/2017/decorative" val="1"/>
              </a:ext>
            </a:extLst>
          </p:cNvPr>
          <p:cNvSpPr>
            <a:spLocks noGrp="1"/>
          </p:cNvSpPr>
          <p:nvPr>
            <p:ph type="body" sz="quarter" idx="23" hasCustomPrompt="1"/>
          </p:nvPr>
        </p:nvSpPr>
        <p:spPr>
          <a:xfrm>
            <a:off x="0" y="2679192"/>
            <a:ext cx="533400" cy="1499616"/>
          </a:xfrm>
          <a:solidFill>
            <a:schemeClr val="tx2"/>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403172234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Переход">
    <p:spTree>
      <p:nvGrpSpPr>
        <p:cNvPr id="1" name=""/>
        <p:cNvGrpSpPr/>
        <p:nvPr/>
      </p:nvGrpSpPr>
      <p:grpSpPr>
        <a:xfrm>
          <a:off x="0" y="0"/>
          <a:ext cx="0" cy="0"/>
          <a:chOff x="0" y="0"/>
          <a:chExt cx="0" cy="0"/>
        </a:xfrm>
      </p:grpSpPr>
      <p:sp>
        <p:nvSpPr>
          <p:cNvPr id="9" name="Текст 16">
            <a:extLst>
              <a:ext uri="{FF2B5EF4-FFF2-40B4-BE49-F238E27FC236}">
                <a16:creationId xmlns="" xmlns:a16="http://schemas.microsoft.com/office/drawing/2014/main" id="{7B86D83E-A097-4B71-82C6-197A18DD32D9}"/>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H="1" flipV="1">
            <a:off x="10104322" y="3587303"/>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7" name="Текст 16">
            <a:extLst>
              <a:ext uri="{FF2B5EF4-FFF2-40B4-BE49-F238E27FC236}">
                <a16:creationId xmlns="" xmlns:a16="http://schemas.microsoft.com/office/drawing/2014/main" id="{A2552DEC-1A1C-4055-B5AF-D7C796522FED}"/>
              </a:ext>
              <a:ext uri="{C183D7F6-B498-43B3-948B-1728B52AA6E4}">
                <adec:decorative xmlns="" xmlns:adec="http://schemas.microsoft.com/office/drawing/2017/decorative" val="1"/>
              </a:ext>
            </a:extLst>
          </p:cNvPr>
          <p:cNvSpPr>
            <a:spLocks noGrp="1"/>
          </p:cNvSpPr>
          <p:nvPr>
            <p:ph type="body" sz="quarter" idx="22" hasCustomPrompt="1"/>
          </p:nvPr>
        </p:nvSpPr>
        <p:spPr>
          <a:xfrm>
            <a:off x="285750" y="0"/>
            <a:ext cx="11620500" cy="6591300"/>
          </a:xfrm>
          <a:solidFill>
            <a:schemeClr val="accent5"/>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a:extLst>
              <a:ext uri="{FF2B5EF4-FFF2-40B4-BE49-F238E27FC236}">
                <a16:creationId xmlns="" xmlns:a16="http://schemas.microsoft.com/office/drawing/2014/main" id="{2F2E942B-4297-4570-B120-E2ACA52D126E}"/>
              </a:ext>
            </a:extLst>
          </p:cNvPr>
          <p:cNvSpPr>
            <a:spLocks noGrp="1"/>
          </p:cNvSpPr>
          <p:nvPr>
            <p:ph type="title"/>
          </p:nvPr>
        </p:nvSpPr>
        <p:spPr>
          <a:xfrm>
            <a:off x="1085850" y="2679192"/>
            <a:ext cx="9963150" cy="1499616"/>
          </a:xfrm>
          <a:noFill/>
        </p:spPr>
        <p:txBody>
          <a:bodyPr rtlCol="0">
            <a:normAutofit/>
          </a:bodyPr>
          <a:lstStyle>
            <a:lvl1pPr>
              <a:defRPr sz="6000">
                <a:solidFill>
                  <a:schemeClr val="bg1"/>
                </a:solidFill>
              </a:defRPr>
            </a:lvl1pPr>
          </a:lstStyle>
          <a:p>
            <a:pPr rtl="0"/>
            <a:r>
              <a:rPr lang="ru-RU" noProof="0"/>
              <a:t>Образец заголовка</a:t>
            </a:r>
          </a:p>
        </p:txBody>
      </p:sp>
      <p:sp>
        <p:nvSpPr>
          <p:cNvPr id="8" name="Текст 16">
            <a:extLst>
              <a:ext uri="{FF2B5EF4-FFF2-40B4-BE49-F238E27FC236}">
                <a16:creationId xmlns="" xmlns:a16="http://schemas.microsoft.com/office/drawing/2014/main" id="{565D4960-2277-429C-B87B-08014535398C}"/>
              </a:ext>
              <a:ext uri="{C183D7F6-B498-43B3-948B-1728B52AA6E4}">
                <adec:decorative xmlns="" xmlns:adec="http://schemas.microsoft.com/office/drawing/2017/decorative" val="1"/>
              </a:ext>
            </a:extLst>
          </p:cNvPr>
          <p:cNvSpPr>
            <a:spLocks noGrp="1"/>
          </p:cNvSpPr>
          <p:nvPr>
            <p:ph type="body" sz="quarter" idx="23" hasCustomPrompt="1"/>
          </p:nvPr>
        </p:nvSpPr>
        <p:spPr>
          <a:xfrm>
            <a:off x="0" y="2679192"/>
            <a:ext cx="533400" cy="1499616"/>
          </a:xfrm>
          <a:solidFill>
            <a:schemeClr val="accent2"/>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29861092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Переход">
    <p:spTree>
      <p:nvGrpSpPr>
        <p:cNvPr id="1" name=""/>
        <p:cNvGrpSpPr/>
        <p:nvPr/>
      </p:nvGrpSpPr>
      <p:grpSpPr>
        <a:xfrm>
          <a:off x="0" y="0"/>
          <a:ext cx="0" cy="0"/>
          <a:chOff x="0" y="0"/>
          <a:chExt cx="0" cy="0"/>
        </a:xfrm>
      </p:grpSpPr>
      <p:sp>
        <p:nvSpPr>
          <p:cNvPr id="25" name="Рисунок 8">
            <a:extLst>
              <a:ext uri="{FF2B5EF4-FFF2-40B4-BE49-F238E27FC236}">
                <a16:creationId xmlns="" xmlns:a16="http://schemas.microsoft.com/office/drawing/2014/main" id="{489EE1C9-68AE-4BDD-B34C-9DE809C4DD0B}"/>
              </a:ext>
              <a:ext uri="{C183D7F6-B498-43B3-948B-1728B52AA6E4}">
                <adec:decorative xmlns="" xmlns:adec="http://schemas.microsoft.com/office/drawing/2017/decorative" val="1"/>
              </a:ext>
            </a:extLst>
          </p:cNvPr>
          <p:cNvSpPr>
            <a:spLocks noGrp="1"/>
          </p:cNvSpPr>
          <p:nvPr>
            <p:ph type="pic" sz="quarter" idx="17" hasCustomPrompt="1"/>
          </p:nvPr>
        </p:nvSpPr>
        <p:spPr>
          <a:xfrm>
            <a:off x="0" y="0"/>
            <a:ext cx="12191999" cy="6858000"/>
          </a:xfrm>
          <a:prstGeom prst="rect">
            <a:avLst/>
          </a:prstGeom>
        </p:spPr>
        <p:txBody>
          <a:bodyPr rtlCol="0" anchor="ctr"/>
          <a:lstStyle>
            <a:lvl1pPr marL="0" indent="0" algn="ctr">
              <a:buNone/>
              <a:defRPr>
                <a:solidFill>
                  <a:schemeClr val="bg1">
                    <a:lumMod val="50000"/>
                  </a:schemeClr>
                </a:solidFill>
              </a:defRPr>
            </a:lvl1pPr>
          </a:lstStyle>
          <a:p>
            <a:pPr rtl="0"/>
            <a:r>
              <a:rPr lang="ru-RU" noProof="0"/>
              <a:t>Добавить изображение</a:t>
            </a:r>
          </a:p>
        </p:txBody>
      </p:sp>
      <p:sp>
        <p:nvSpPr>
          <p:cNvPr id="27" name="Текст 26">
            <a:extLst>
              <a:ext uri="{FF2B5EF4-FFF2-40B4-BE49-F238E27FC236}">
                <a16:creationId xmlns="" xmlns:a16="http://schemas.microsoft.com/office/drawing/2014/main" id="{A222F077-B5D5-442D-BB60-47BE1094D15F}"/>
              </a:ext>
              <a:ext uri="{C183D7F6-B498-43B3-948B-1728B52AA6E4}">
                <adec:decorative xmlns=""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2">
              <a:alpha val="84000"/>
            </a:schemeClr>
          </a:solidFill>
          <a:effectLst/>
        </p:spPr>
        <p:txBody>
          <a:bodyPr wrap="square" rtlCol="0">
            <a:noAutofit/>
          </a:bodyPr>
          <a:lstStyle>
            <a:lvl1pPr marL="0" indent="0">
              <a:buNone/>
              <a:defRPr>
                <a:solidFill>
                  <a:schemeClr val="tx1">
                    <a:alpha val="0"/>
                  </a:schemeClr>
                </a:solidFill>
              </a:defRPr>
            </a:lvl1pPr>
          </a:lstStyle>
          <a:p>
            <a:pPr lvl="0" rtl="0"/>
            <a:r>
              <a:rPr lang="ru-RU" noProof="0"/>
              <a:t>I</a:t>
            </a:r>
          </a:p>
        </p:txBody>
      </p:sp>
      <p:sp>
        <p:nvSpPr>
          <p:cNvPr id="26" name="Текст 16">
            <a:extLst>
              <a:ext uri="{FF2B5EF4-FFF2-40B4-BE49-F238E27FC236}">
                <a16:creationId xmlns="" xmlns:a16="http://schemas.microsoft.com/office/drawing/2014/main" id="{9F89ADF8-2320-4EC3-98EA-5CB618A528E6}"/>
              </a:ext>
              <a:ext uri="{C183D7F6-B498-43B3-948B-1728B52AA6E4}">
                <adec:decorative xmlns="" xmlns:adec="http://schemas.microsoft.com/office/drawing/2017/decorative" val="1"/>
              </a:ext>
            </a:extLst>
          </p:cNvPr>
          <p:cNvSpPr>
            <a:spLocks noGrp="1"/>
          </p:cNvSpPr>
          <p:nvPr>
            <p:ph type="body" sz="quarter" idx="12" hasCustomPrompt="1"/>
          </p:nvPr>
        </p:nvSpPr>
        <p:spPr>
          <a:xfrm>
            <a:off x="533400" y="0"/>
            <a:ext cx="6781800" cy="6324600"/>
          </a:xfrm>
          <a:solidFill>
            <a:schemeClr val="tx2"/>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a:extLst>
              <a:ext uri="{FF2B5EF4-FFF2-40B4-BE49-F238E27FC236}">
                <a16:creationId xmlns="" xmlns:a16="http://schemas.microsoft.com/office/drawing/2014/main" id="{2F2E942B-4297-4570-B120-E2ACA52D126E}"/>
              </a:ext>
            </a:extLst>
          </p:cNvPr>
          <p:cNvSpPr>
            <a:spLocks noGrp="1"/>
          </p:cNvSpPr>
          <p:nvPr>
            <p:ph type="title"/>
          </p:nvPr>
        </p:nvSpPr>
        <p:spPr>
          <a:xfrm>
            <a:off x="1266825" y="2265916"/>
            <a:ext cx="5314950" cy="3488998"/>
          </a:xfrm>
          <a:noFill/>
        </p:spPr>
        <p:txBody>
          <a:bodyPr rtlCol="0" anchor="b">
            <a:normAutofit/>
          </a:bodyPr>
          <a:lstStyle>
            <a:lvl1pPr algn="ctr">
              <a:defRPr sz="6000">
                <a:solidFill>
                  <a:schemeClr val="bg1"/>
                </a:solidFill>
              </a:defRPr>
            </a:lvl1pPr>
          </a:lstStyle>
          <a:p>
            <a:pPr rtl="0"/>
            <a:r>
              <a:rPr lang="ru-RU" noProof="0"/>
              <a:t>Образец заголовка</a:t>
            </a:r>
          </a:p>
        </p:txBody>
      </p:sp>
      <p:sp>
        <p:nvSpPr>
          <p:cNvPr id="6" name="Номер слайда 5">
            <a:extLst>
              <a:ext uri="{FF2B5EF4-FFF2-40B4-BE49-F238E27FC236}">
                <a16:creationId xmlns="" xmlns:a16="http://schemas.microsoft.com/office/drawing/2014/main" id="{F074D12B-58A6-47D1-9B2D-697AB265C81B}"/>
              </a:ext>
            </a:extLst>
          </p:cNvPr>
          <p:cNvSpPr>
            <a:spLocks noGrp="1"/>
          </p:cNvSpPr>
          <p:nvPr>
            <p:ph type="sldNum" sz="quarter" idx="4"/>
          </p:nvPr>
        </p:nvSpPr>
        <p:spPr>
          <a:xfrm>
            <a:off x="628788" y="6339840"/>
            <a:ext cx="302281" cy="365760"/>
          </a:xfrm>
          <a:prstGeom prst="rect">
            <a:avLst/>
          </a:prstGeom>
          <a:solidFill>
            <a:schemeClr val="bg1"/>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36625375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_Переход">
    <p:spTree>
      <p:nvGrpSpPr>
        <p:cNvPr id="1" name=""/>
        <p:cNvGrpSpPr/>
        <p:nvPr/>
      </p:nvGrpSpPr>
      <p:grpSpPr>
        <a:xfrm>
          <a:off x="0" y="0"/>
          <a:ext cx="0" cy="0"/>
          <a:chOff x="0" y="0"/>
          <a:chExt cx="0" cy="0"/>
        </a:xfrm>
      </p:grpSpPr>
      <p:sp>
        <p:nvSpPr>
          <p:cNvPr id="8" name="Рисунок 7">
            <a:extLst>
              <a:ext uri="{FF2B5EF4-FFF2-40B4-BE49-F238E27FC236}">
                <a16:creationId xmlns="" xmlns:a16="http://schemas.microsoft.com/office/drawing/2014/main" id="{6E015B08-6C1F-4B1F-8038-D3C209BA0DBC}"/>
              </a:ext>
              <a:ext uri="{C183D7F6-B498-43B3-948B-1728B52AA6E4}">
                <adec:decorative xmlns="" xmlns:adec="http://schemas.microsoft.com/office/drawing/2017/decorative" val="1"/>
              </a:ext>
            </a:extLst>
          </p:cNvPr>
          <p:cNvSpPr>
            <a:spLocks noGrp="1"/>
          </p:cNvSpPr>
          <p:nvPr>
            <p:ph type="pic" sz="quarter" idx="17" hasCustomPrompt="1"/>
          </p:nvPr>
        </p:nvSpPr>
        <p:spPr>
          <a:xfrm>
            <a:off x="0" y="5378958"/>
            <a:ext cx="12191999" cy="1479041"/>
          </a:xfrm>
          <a:custGeom>
            <a:avLst/>
            <a:gdLst>
              <a:gd name="connsiteX0" fmla="*/ 8243540 w 12191999"/>
              <a:gd name="connsiteY0" fmla="*/ 0 h 1479041"/>
              <a:gd name="connsiteX1" fmla="*/ 12191999 w 12191999"/>
              <a:gd name="connsiteY1" fmla="*/ 0 h 1479041"/>
              <a:gd name="connsiteX2" fmla="*/ 12191999 w 12191999"/>
              <a:gd name="connsiteY2" fmla="*/ 1479041 h 1479041"/>
              <a:gd name="connsiteX3" fmla="*/ 0 w 12191999"/>
              <a:gd name="connsiteY3" fmla="*/ 1479041 h 1479041"/>
              <a:gd name="connsiteX4" fmla="*/ 0 w 12191999"/>
              <a:gd name="connsiteY4" fmla="*/ 344224 h 1479041"/>
              <a:gd name="connsiteX5" fmla="*/ 7982281 w 12191999"/>
              <a:gd name="connsiteY5" fmla="*/ 344224 h 147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1479041">
                <a:moveTo>
                  <a:pt x="8243540" y="0"/>
                </a:moveTo>
                <a:lnTo>
                  <a:pt x="12191999" y="0"/>
                </a:lnTo>
                <a:lnTo>
                  <a:pt x="12191999" y="1479041"/>
                </a:lnTo>
                <a:lnTo>
                  <a:pt x="0" y="1479041"/>
                </a:lnTo>
                <a:lnTo>
                  <a:pt x="0" y="344224"/>
                </a:lnTo>
                <a:lnTo>
                  <a:pt x="7982281" y="344224"/>
                </a:lnTo>
                <a:close/>
              </a:path>
            </a:pathLst>
          </a:custGeom>
        </p:spPr>
        <p:txBody>
          <a:bodyPr wrap="square" rtlCol="0" anchor="ctr">
            <a:noAutofit/>
          </a:bodyPr>
          <a:lstStyle>
            <a:lvl1pPr marL="0" indent="0" algn="ctr">
              <a:buNone/>
              <a:defRPr>
                <a:solidFill>
                  <a:schemeClr val="bg1">
                    <a:lumMod val="50000"/>
                  </a:schemeClr>
                </a:solidFill>
              </a:defRPr>
            </a:lvl1pPr>
          </a:lstStyle>
          <a:p>
            <a:pPr rtl="0"/>
            <a:r>
              <a:rPr lang="ru-RU" noProof="0"/>
              <a:t>Добавить изображение</a:t>
            </a:r>
          </a:p>
        </p:txBody>
      </p:sp>
      <p:sp>
        <p:nvSpPr>
          <p:cNvPr id="27" name="Текст 26">
            <a:extLst>
              <a:ext uri="{FF2B5EF4-FFF2-40B4-BE49-F238E27FC236}">
                <a16:creationId xmlns="" xmlns:a16="http://schemas.microsoft.com/office/drawing/2014/main" id="{A222F077-B5D5-442D-BB60-47BE1094D15F}"/>
              </a:ext>
              <a:ext uri="{C183D7F6-B498-43B3-948B-1728B52AA6E4}">
                <adec:decorative xmlns=""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2"/>
          </a:solidFill>
          <a:effectLst>
            <a:outerShdw blurRad="152400" dist="38100" dir="2700000" algn="tl" rotWithShape="0">
              <a:prstClr val="black">
                <a:alpha val="66000"/>
              </a:prstClr>
            </a:outerShdw>
          </a:effectLst>
        </p:spPr>
        <p:txBody>
          <a:bodyPr wrap="square" rtlCol="0">
            <a:noAutofit/>
          </a:bodyPr>
          <a:lstStyle>
            <a:lvl1pPr marL="0" indent="0">
              <a:buNone/>
              <a:defRPr>
                <a:solidFill>
                  <a:schemeClr val="tx1">
                    <a:alpha val="0"/>
                  </a:schemeClr>
                </a:solidFill>
              </a:defRPr>
            </a:lvl1pPr>
          </a:lstStyle>
          <a:p>
            <a:pPr lvl="0" rtl="0"/>
            <a:r>
              <a:rPr lang="ru-RU" noProof="0"/>
              <a:t>I</a:t>
            </a:r>
          </a:p>
        </p:txBody>
      </p:sp>
      <p:sp>
        <p:nvSpPr>
          <p:cNvPr id="2" name="Заголовок 1">
            <a:extLst>
              <a:ext uri="{FF2B5EF4-FFF2-40B4-BE49-F238E27FC236}">
                <a16:creationId xmlns="" xmlns:a16="http://schemas.microsoft.com/office/drawing/2014/main" id="{2F2E942B-4297-4570-B120-E2ACA52D126E}"/>
              </a:ext>
            </a:extLst>
          </p:cNvPr>
          <p:cNvSpPr>
            <a:spLocks noGrp="1"/>
          </p:cNvSpPr>
          <p:nvPr>
            <p:ph type="title"/>
          </p:nvPr>
        </p:nvSpPr>
        <p:spPr>
          <a:xfrm>
            <a:off x="781049" y="990600"/>
            <a:ext cx="9144000" cy="2590800"/>
          </a:xfrm>
          <a:noFill/>
        </p:spPr>
        <p:txBody>
          <a:bodyPr rtlCol="0" anchor="t">
            <a:normAutofit/>
          </a:bodyPr>
          <a:lstStyle>
            <a:lvl1pPr algn="l">
              <a:defRPr sz="6000">
                <a:solidFill>
                  <a:schemeClr val="bg1"/>
                </a:solidFill>
              </a:defRPr>
            </a:lvl1pPr>
          </a:lstStyle>
          <a:p>
            <a:pPr rtl="0"/>
            <a:r>
              <a:rPr lang="ru-RU" noProof="0"/>
              <a:t>Образец заголовка</a:t>
            </a:r>
          </a:p>
        </p:txBody>
      </p:sp>
      <p:sp>
        <p:nvSpPr>
          <p:cNvPr id="9" name="Текст 16">
            <a:extLst>
              <a:ext uri="{FF2B5EF4-FFF2-40B4-BE49-F238E27FC236}">
                <a16:creationId xmlns="" xmlns:a16="http://schemas.microsoft.com/office/drawing/2014/main" id="{4E78EDD8-13BF-4551-BD7B-C04131A68BC1}"/>
              </a:ext>
              <a:ext uri="{C183D7F6-B498-43B3-948B-1728B52AA6E4}">
                <adec:decorative xmlns="" xmlns:adec="http://schemas.microsoft.com/office/drawing/2017/decorative" val="1"/>
              </a:ext>
            </a:extLst>
          </p:cNvPr>
          <p:cNvSpPr>
            <a:spLocks noGrp="1"/>
          </p:cNvSpPr>
          <p:nvPr>
            <p:ph type="body" sz="quarter" idx="23" hasCustomPrompt="1"/>
          </p:nvPr>
        </p:nvSpPr>
        <p:spPr>
          <a:xfrm>
            <a:off x="0" y="633984"/>
            <a:ext cx="304800" cy="1499616"/>
          </a:xfrm>
          <a:solidFill>
            <a:schemeClr val="bg1"/>
          </a:solidFill>
          <a:effectLst/>
        </p:spPr>
        <p:txBody>
          <a:bodyPr rtlCol="0"/>
          <a:lstStyle>
            <a:lvl1pPr marL="0" indent="0">
              <a:buNone/>
              <a:defRPr>
                <a:solidFill>
                  <a:schemeClr val="tx1">
                    <a:alpha val="0"/>
                  </a:schemeClr>
                </a:solidFill>
              </a:defRPr>
            </a:lvl1pPr>
          </a:lstStyle>
          <a:p>
            <a:pPr lvl="0" rtl="0"/>
            <a:r>
              <a:rPr lang="ru-RU" noProof="0"/>
              <a:t>I</a:t>
            </a:r>
          </a:p>
        </p:txBody>
      </p:sp>
      <p:sp>
        <p:nvSpPr>
          <p:cNvPr id="7" name="Номер слайда 5">
            <a:extLst>
              <a:ext uri="{FF2B5EF4-FFF2-40B4-BE49-F238E27FC236}">
                <a16:creationId xmlns="" xmlns:a16="http://schemas.microsoft.com/office/drawing/2014/main" id="{973FC1AA-8591-43A1-9962-1599E1A8AB30}"/>
              </a:ext>
            </a:extLst>
          </p:cNvPr>
          <p:cNvSpPr>
            <a:spLocks noGrp="1"/>
          </p:cNvSpPr>
          <p:nvPr>
            <p:ph type="sldNum" sz="quarter" idx="4"/>
          </p:nvPr>
        </p:nvSpPr>
        <p:spPr>
          <a:xfrm>
            <a:off x="628788" y="6339840"/>
            <a:ext cx="302281" cy="365760"/>
          </a:xfrm>
          <a:prstGeom prst="rect">
            <a:avLst/>
          </a:prstGeom>
          <a:solidFill>
            <a:schemeClr val="bg1"/>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32735482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Переход">
    <p:spTree>
      <p:nvGrpSpPr>
        <p:cNvPr id="1" name=""/>
        <p:cNvGrpSpPr/>
        <p:nvPr/>
      </p:nvGrpSpPr>
      <p:grpSpPr>
        <a:xfrm>
          <a:off x="0" y="0"/>
          <a:ext cx="0" cy="0"/>
          <a:chOff x="0" y="0"/>
          <a:chExt cx="0" cy="0"/>
        </a:xfrm>
      </p:grpSpPr>
      <p:sp>
        <p:nvSpPr>
          <p:cNvPr id="8" name="Рисунок 7">
            <a:extLst>
              <a:ext uri="{FF2B5EF4-FFF2-40B4-BE49-F238E27FC236}">
                <a16:creationId xmlns="" xmlns:a16="http://schemas.microsoft.com/office/drawing/2014/main" id="{6E015B08-6C1F-4B1F-8038-D3C209BA0DBC}"/>
              </a:ext>
              <a:ext uri="{C183D7F6-B498-43B3-948B-1728B52AA6E4}">
                <adec:decorative xmlns="" xmlns:adec="http://schemas.microsoft.com/office/drawing/2017/decorative" val="1"/>
              </a:ext>
            </a:extLst>
          </p:cNvPr>
          <p:cNvSpPr>
            <a:spLocks noGrp="1"/>
          </p:cNvSpPr>
          <p:nvPr>
            <p:ph type="pic" sz="quarter" idx="17" hasCustomPrompt="1"/>
          </p:nvPr>
        </p:nvSpPr>
        <p:spPr>
          <a:xfrm>
            <a:off x="0" y="5378958"/>
            <a:ext cx="12191999" cy="1479041"/>
          </a:xfrm>
          <a:custGeom>
            <a:avLst/>
            <a:gdLst>
              <a:gd name="connsiteX0" fmla="*/ 8243540 w 12191999"/>
              <a:gd name="connsiteY0" fmla="*/ 0 h 1479041"/>
              <a:gd name="connsiteX1" fmla="*/ 12191999 w 12191999"/>
              <a:gd name="connsiteY1" fmla="*/ 0 h 1479041"/>
              <a:gd name="connsiteX2" fmla="*/ 12191999 w 12191999"/>
              <a:gd name="connsiteY2" fmla="*/ 1479041 h 1479041"/>
              <a:gd name="connsiteX3" fmla="*/ 0 w 12191999"/>
              <a:gd name="connsiteY3" fmla="*/ 1479041 h 1479041"/>
              <a:gd name="connsiteX4" fmla="*/ 0 w 12191999"/>
              <a:gd name="connsiteY4" fmla="*/ 344224 h 1479041"/>
              <a:gd name="connsiteX5" fmla="*/ 7982281 w 12191999"/>
              <a:gd name="connsiteY5" fmla="*/ 344224 h 147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1479041">
                <a:moveTo>
                  <a:pt x="8243540" y="0"/>
                </a:moveTo>
                <a:lnTo>
                  <a:pt x="12191999" y="0"/>
                </a:lnTo>
                <a:lnTo>
                  <a:pt x="12191999" y="1479041"/>
                </a:lnTo>
                <a:lnTo>
                  <a:pt x="0" y="1479041"/>
                </a:lnTo>
                <a:lnTo>
                  <a:pt x="0" y="344224"/>
                </a:lnTo>
                <a:lnTo>
                  <a:pt x="7982281" y="344224"/>
                </a:lnTo>
                <a:close/>
              </a:path>
            </a:pathLst>
          </a:custGeom>
        </p:spPr>
        <p:txBody>
          <a:bodyPr wrap="square" rtlCol="0" anchor="ctr">
            <a:noAutofit/>
          </a:bodyPr>
          <a:lstStyle>
            <a:lvl1pPr marL="0" indent="0" algn="ctr">
              <a:buNone/>
              <a:defRPr>
                <a:solidFill>
                  <a:schemeClr val="bg1">
                    <a:lumMod val="50000"/>
                  </a:schemeClr>
                </a:solidFill>
              </a:defRPr>
            </a:lvl1pPr>
          </a:lstStyle>
          <a:p>
            <a:pPr rtl="0"/>
            <a:r>
              <a:rPr lang="ru-RU" noProof="0"/>
              <a:t>Добавить изображение</a:t>
            </a:r>
          </a:p>
        </p:txBody>
      </p:sp>
      <p:sp>
        <p:nvSpPr>
          <p:cNvPr id="27" name="Текст 26">
            <a:extLst>
              <a:ext uri="{FF2B5EF4-FFF2-40B4-BE49-F238E27FC236}">
                <a16:creationId xmlns="" xmlns:a16="http://schemas.microsoft.com/office/drawing/2014/main" id="{A222F077-B5D5-442D-BB60-47BE1094D15F}"/>
              </a:ext>
              <a:ext uri="{C183D7F6-B498-43B3-948B-1728B52AA6E4}">
                <adec:decorative xmlns=""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1"/>
          </a:solidFill>
          <a:effectLst>
            <a:outerShdw blurRad="152400" dist="38100" dir="2700000" algn="tl" rotWithShape="0">
              <a:prstClr val="black">
                <a:alpha val="66000"/>
              </a:prstClr>
            </a:outerShdw>
          </a:effectLst>
        </p:spPr>
        <p:txBody>
          <a:bodyPr wrap="square" rtlCol="0">
            <a:noAutofit/>
          </a:bodyPr>
          <a:lstStyle>
            <a:lvl1pPr marL="0" indent="0">
              <a:buNone/>
              <a:defRPr>
                <a:solidFill>
                  <a:schemeClr val="tx1">
                    <a:alpha val="0"/>
                  </a:schemeClr>
                </a:solidFill>
              </a:defRPr>
            </a:lvl1pPr>
          </a:lstStyle>
          <a:p>
            <a:pPr lvl="0" rtl="0"/>
            <a:r>
              <a:rPr lang="ru-RU" noProof="0"/>
              <a:t>I</a:t>
            </a:r>
          </a:p>
        </p:txBody>
      </p:sp>
      <p:sp>
        <p:nvSpPr>
          <p:cNvPr id="2" name="Заголовок 1">
            <a:extLst>
              <a:ext uri="{FF2B5EF4-FFF2-40B4-BE49-F238E27FC236}">
                <a16:creationId xmlns="" xmlns:a16="http://schemas.microsoft.com/office/drawing/2014/main" id="{2F2E942B-4297-4570-B120-E2ACA52D126E}"/>
              </a:ext>
            </a:extLst>
          </p:cNvPr>
          <p:cNvSpPr>
            <a:spLocks noGrp="1"/>
          </p:cNvSpPr>
          <p:nvPr>
            <p:ph type="title"/>
          </p:nvPr>
        </p:nvSpPr>
        <p:spPr>
          <a:xfrm>
            <a:off x="781049" y="990600"/>
            <a:ext cx="9144000" cy="2590800"/>
          </a:xfrm>
          <a:noFill/>
        </p:spPr>
        <p:txBody>
          <a:bodyPr rtlCol="0" anchor="t">
            <a:normAutofit/>
          </a:bodyPr>
          <a:lstStyle>
            <a:lvl1pPr algn="l">
              <a:defRPr sz="6000">
                <a:solidFill>
                  <a:schemeClr val="bg1"/>
                </a:solidFill>
              </a:defRPr>
            </a:lvl1pPr>
          </a:lstStyle>
          <a:p>
            <a:pPr rtl="0"/>
            <a:r>
              <a:rPr lang="ru-RU" noProof="0"/>
              <a:t>Образец заголовка</a:t>
            </a:r>
          </a:p>
        </p:txBody>
      </p:sp>
      <p:sp>
        <p:nvSpPr>
          <p:cNvPr id="9" name="Текст 16">
            <a:extLst>
              <a:ext uri="{FF2B5EF4-FFF2-40B4-BE49-F238E27FC236}">
                <a16:creationId xmlns="" xmlns:a16="http://schemas.microsoft.com/office/drawing/2014/main" id="{4E78EDD8-13BF-4551-BD7B-C04131A68BC1}"/>
              </a:ext>
              <a:ext uri="{C183D7F6-B498-43B3-948B-1728B52AA6E4}">
                <adec:decorative xmlns="" xmlns:adec="http://schemas.microsoft.com/office/drawing/2017/decorative" val="1"/>
              </a:ext>
            </a:extLst>
          </p:cNvPr>
          <p:cNvSpPr>
            <a:spLocks noGrp="1"/>
          </p:cNvSpPr>
          <p:nvPr>
            <p:ph type="body" sz="quarter" idx="23" hasCustomPrompt="1"/>
          </p:nvPr>
        </p:nvSpPr>
        <p:spPr>
          <a:xfrm>
            <a:off x="0" y="633984"/>
            <a:ext cx="304800" cy="1499616"/>
          </a:xfrm>
          <a:solidFill>
            <a:schemeClr val="bg1"/>
          </a:solidFill>
          <a:effectLst/>
        </p:spPr>
        <p:txBody>
          <a:bodyPr rtlCol="0"/>
          <a:lstStyle>
            <a:lvl1pPr marL="0" indent="0">
              <a:buNone/>
              <a:defRPr>
                <a:solidFill>
                  <a:schemeClr val="tx1">
                    <a:alpha val="0"/>
                  </a:schemeClr>
                </a:solidFill>
              </a:defRPr>
            </a:lvl1pPr>
          </a:lstStyle>
          <a:p>
            <a:pPr lvl="0" rtl="0"/>
            <a:r>
              <a:rPr lang="ru-RU" noProof="0"/>
              <a:t>I</a:t>
            </a:r>
          </a:p>
        </p:txBody>
      </p:sp>
      <p:sp>
        <p:nvSpPr>
          <p:cNvPr id="7" name="Номер слайда 5">
            <a:extLst>
              <a:ext uri="{FF2B5EF4-FFF2-40B4-BE49-F238E27FC236}">
                <a16:creationId xmlns="" xmlns:a16="http://schemas.microsoft.com/office/drawing/2014/main" id="{7160B2D8-3756-4781-A8DD-692C3F895981}"/>
              </a:ext>
            </a:extLst>
          </p:cNvPr>
          <p:cNvSpPr>
            <a:spLocks noGrp="1"/>
          </p:cNvSpPr>
          <p:nvPr>
            <p:ph type="sldNum" sz="quarter" idx="4"/>
          </p:nvPr>
        </p:nvSpPr>
        <p:spPr>
          <a:xfrm>
            <a:off x="628788" y="6339840"/>
            <a:ext cx="302281" cy="365760"/>
          </a:xfrm>
          <a:prstGeom prst="rect">
            <a:avLst/>
          </a:prstGeom>
          <a:solidFill>
            <a:schemeClr val="bg1"/>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1931107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Титульный слайд_Темно-желтый">
    <p:bg>
      <p:bgPr>
        <a:solidFill>
          <a:schemeClr val="bg1">
            <a:lumMod val="95000"/>
          </a:schemeClr>
        </a:solidFill>
        <a:effectLst/>
      </p:bgPr>
    </p:bg>
    <p:spTree>
      <p:nvGrpSpPr>
        <p:cNvPr id="1" name=""/>
        <p:cNvGrpSpPr/>
        <p:nvPr/>
      </p:nvGrpSpPr>
      <p:grpSpPr>
        <a:xfrm>
          <a:off x="0" y="0"/>
          <a:ext cx="0" cy="0"/>
          <a:chOff x="0" y="0"/>
          <a:chExt cx="0" cy="0"/>
        </a:xfrm>
      </p:grpSpPr>
      <p:sp>
        <p:nvSpPr>
          <p:cNvPr id="19" name="Рисунок 18">
            <a:extLst>
              <a:ext uri="{FF2B5EF4-FFF2-40B4-BE49-F238E27FC236}">
                <a16:creationId xmlns="" xmlns:a16="http://schemas.microsoft.com/office/drawing/2014/main" id="{018BFA80-A3BB-4316-BD6E-3E5F6B4D89CF}"/>
              </a:ext>
            </a:extLst>
          </p:cNvPr>
          <p:cNvSpPr>
            <a:spLocks noGrp="1"/>
          </p:cNvSpPr>
          <p:nvPr>
            <p:ph type="pic" sz="quarter" idx="11" hasCustomPrompt="1"/>
          </p:nvPr>
        </p:nvSpPr>
        <p:spPr>
          <a:xfrm>
            <a:off x="0" y="0"/>
            <a:ext cx="12192000" cy="6858000"/>
          </a:xfrm>
          <a:prstGeom prst="rect">
            <a:avLst/>
          </a:prstGeom>
          <a:solidFill>
            <a:schemeClr val="bg1"/>
          </a:solidFill>
        </p:spPr>
        <p:txBody>
          <a:bodyPr wrap="square" rtlCol="0" anchor="ctr">
            <a:noAutofit/>
          </a:bodyPr>
          <a:lstStyle>
            <a:lvl1pPr marL="0" indent="0" algn="ctr">
              <a:buNone/>
              <a:defRPr/>
            </a:lvl1pPr>
          </a:lstStyle>
          <a:p>
            <a:pPr rtl="0"/>
            <a:r>
              <a:rPr lang="ru-RU" noProof="0"/>
              <a:t>Добавить изображение</a:t>
            </a:r>
          </a:p>
        </p:txBody>
      </p:sp>
      <p:sp>
        <p:nvSpPr>
          <p:cNvPr id="7" name="Текст 16">
            <a:extLst>
              <a:ext uri="{FF2B5EF4-FFF2-40B4-BE49-F238E27FC236}">
                <a16:creationId xmlns="" xmlns:a16="http://schemas.microsoft.com/office/drawing/2014/main" id="{8F962CE0-5C0C-48F3-A07B-34E33D6704BC}"/>
              </a:ext>
              <a:ext uri="{C183D7F6-B498-43B3-948B-1728B52AA6E4}">
                <adec:decorative xmlns="" xmlns:adec="http://schemas.microsoft.com/office/drawing/2017/decorative" val="1"/>
              </a:ext>
            </a:extLst>
          </p:cNvPr>
          <p:cNvSpPr>
            <a:spLocks noGrp="1"/>
          </p:cNvSpPr>
          <p:nvPr>
            <p:ph type="body" sz="quarter" idx="16" hasCustomPrompt="1"/>
          </p:nvPr>
        </p:nvSpPr>
        <p:spPr>
          <a:xfrm rot="10800000">
            <a:off x="2057400" y="466725"/>
            <a:ext cx="703341" cy="1101901"/>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2" name="Текст 16">
            <a:extLst>
              <a:ext uri="{FF2B5EF4-FFF2-40B4-BE49-F238E27FC236}">
                <a16:creationId xmlns="" xmlns:a16="http://schemas.microsoft.com/office/drawing/2014/main" id="{654457EF-8A97-4FCA-9870-5095D09BF83E}"/>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H="1" flipV="1">
            <a:off x="9067800" y="4648200"/>
            <a:ext cx="1143000" cy="1790700"/>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10" name="Текст 16">
            <a:extLst>
              <a:ext uri="{FF2B5EF4-FFF2-40B4-BE49-F238E27FC236}">
                <a16:creationId xmlns="" xmlns:a16="http://schemas.microsoft.com/office/drawing/2014/main" id="{0CC06030-90E1-4B3F-AFDF-369354FBFE62}"/>
              </a:ext>
              <a:ext uri="{C183D7F6-B498-43B3-948B-1728B52AA6E4}">
                <adec:decorative xmlns="" xmlns:adec="http://schemas.microsoft.com/office/drawing/2017/decorative" val="1"/>
              </a:ext>
            </a:extLst>
          </p:cNvPr>
          <p:cNvSpPr>
            <a:spLocks noGrp="1"/>
          </p:cNvSpPr>
          <p:nvPr>
            <p:ph type="body" sz="quarter" idx="15" hasCustomPrompt="1"/>
          </p:nvPr>
        </p:nvSpPr>
        <p:spPr>
          <a:xfrm>
            <a:off x="2190750" y="609600"/>
            <a:ext cx="7810500" cy="5638800"/>
          </a:xfrm>
          <a:solidFill>
            <a:schemeClr val="accent1">
              <a:lumMod val="75000"/>
              <a:alpha val="92000"/>
            </a:schemeClr>
          </a:solidFill>
          <a:effectLst/>
        </p:spPr>
        <p:txBody>
          <a:bodyPr rtlCol="0"/>
          <a:lstStyle>
            <a:lvl1pPr marL="0" indent="0" algn="ctr">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3163809" y="1905000"/>
            <a:ext cx="5864382" cy="2275238"/>
          </a:xfrm>
        </p:spPr>
        <p:txBody>
          <a:bodyPr rtlCol="0" anchor="t">
            <a:normAutofit/>
          </a:bodyPr>
          <a:lstStyle>
            <a:lvl1pPr algn="ctr">
              <a:defRPr lang="en-US" sz="5000" kern="1200" cap="all" spc="100" baseline="0" dirty="0">
                <a:solidFill>
                  <a:schemeClr val="bg1"/>
                </a:solidFill>
                <a:latin typeface="Calibri" panose="020F0502020204030204" pitchFamily="34" charset="0"/>
                <a:ea typeface="+mj-ea"/>
                <a:cs typeface="+mj-cs"/>
              </a:defRPr>
            </a:lvl1pPr>
          </a:lstStyle>
          <a:p>
            <a:pPr rtl="0"/>
            <a:r>
              <a:rPr lang="ru-RU" noProof="0"/>
              <a:t>Образец заголовка</a:t>
            </a:r>
          </a:p>
        </p:txBody>
      </p:sp>
      <p:sp>
        <p:nvSpPr>
          <p:cNvPr id="3" name="Подзаголовок 2"/>
          <p:cNvSpPr>
            <a:spLocks noGrp="1"/>
          </p:cNvSpPr>
          <p:nvPr>
            <p:ph type="subTitle" idx="1"/>
          </p:nvPr>
        </p:nvSpPr>
        <p:spPr>
          <a:xfrm>
            <a:off x="4059707" y="4297679"/>
            <a:ext cx="4072586" cy="1463040"/>
          </a:xfrm>
        </p:spPr>
        <p:txBody>
          <a:bodyPr lIns="91440" rIns="91440" rtlCol="0" anchor="t">
            <a:normAutofit/>
          </a:bodyPr>
          <a:lstStyle>
            <a:lvl1pPr marL="0" indent="0" algn="ctr">
              <a:lnSpc>
                <a:spcPct val="100000"/>
              </a:lnSpc>
              <a:spcBef>
                <a:spcPts val="0"/>
              </a:spcBef>
              <a:buNone/>
              <a:defRPr lang="en-US" sz="2000" kern="1200" dirty="0">
                <a:solidFill>
                  <a:schemeClr val="bg1"/>
                </a:solidFill>
                <a:latin typeface="Calibri" panose="020F0502020204030204" pitchFamily="34" charset="0"/>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Tree>
    <p:extLst>
      <p:ext uri="{BB962C8B-B14F-4D97-AF65-F5344CB8AC3E}">
        <p14:creationId xmlns:p14="http://schemas.microsoft.com/office/powerpoint/2010/main" val="30532011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Переход">
    <p:spTree>
      <p:nvGrpSpPr>
        <p:cNvPr id="1" name=""/>
        <p:cNvGrpSpPr/>
        <p:nvPr/>
      </p:nvGrpSpPr>
      <p:grpSpPr>
        <a:xfrm>
          <a:off x="0" y="0"/>
          <a:ext cx="0" cy="0"/>
          <a:chOff x="0" y="0"/>
          <a:chExt cx="0" cy="0"/>
        </a:xfrm>
      </p:grpSpPr>
      <p:sp>
        <p:nvSpPr>
          <p:cNvPr id="8" name="Рисунок 7">
            <a:extLst>
              <a:ext uri="{FF2B5EF4-FFF2-40B4-BE49-F238E27FC236}">
                <a16:creationId xmlns="" xmlns:a16="http://schemas.microsoft.com/office/drawing/2014/main" id="{6E015B08-6C1F-4B1F-8038-D3C209BA0DBC}"/>
              </a:ext>
              <a:ext uri="{C183D7F6-B498-43B3-948B-1728B52AA6E4}">
                <adec:decorative xmlns="" xmlns:adec="http://schemas.microsoft.com/office/drawing/2017/decorative" val="1"/>
              </a:ext>
            </a:extLst>
          </p:cNvPr>
          <p:cNvSpPr>
            <a:spLocks noGrp="1"/>
          </p:cNvSpPr>
          <p:nvPr>
            <p:ph type="pic" sz="quarter" idx="17" hasCustomPrompt="1"/>
          </p:nvPr>
        </p:nvSpPr>
        <p:spPr>
          <a:xfrm>
            <a:off x="0" y="5378958"/>
            <a:ext cx="12191999" cy="1479041"/>
          </a:xfrm>
          <a:custGeom>
            <a:avLst/>
            <a:gdLst>
              <a:gd name="connsiteX0" fmla="*/ 8243540 w 12191999"/>
              <a:gd name="connsiteY0" fmla="*/ 0 h 1479041"/>
              <a:gd name="connsiteX1" fmla="*/ 12191999 w 12191999"/>
              <a:gd name="connsiteY1" fmla="*/ 0 h 1479041"/>
              <a:gd name="connsiteX2" fmla="*/ 12191999 w 12191999"/>
              <a:gd name="connsiteY2" fmla="*/ 1479041 h 1479041"/>
              <a:gd name="connsiteX3" fmla="*/ 0 w 12191999"/>
              <a:gd name="connsiteY3" fmla="*/ 1479041 h 1479041"/>
              <a:gd name="connsiteX4" fmla="*/ 0 w 12191999"/>
              <a:gd name="connsiteY4" fmla="*/ 344224 h 1479041"/>
              <a:gd name="connsiteX5" fmla="*/ 7982281 w 12191999"/>
              <a:gd name="connsiteY5" fmla="*/ 344224 h 147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1479041">
                <a:moveTo>
                  <a:pt x="8243540" y="0"/>
                </a:moveTo>
                <a:lnTo>
                  <a:pt x="12191999" y="0"/>
                </a:lnTo>
                <a:lnTo>
                  <a:pt x="12191999" y="1479041"/>
                </a:lnTo>
                <a:lnTo>
                  <a:pt x="0" y="1479041"/>
                </a:lnTo>
                <a:lnTo>
                  <a:pt x="0" y="344224"/>
                </a:lnTo>
                <a:lnTo>
                  <a:pt x="7982281" y="344224"/>
                </a:lnTo>
                <a:close/>
              </a:path>
            </a:pathLst>
          </a:custGeom>
        </p:spPr>
        <p:txBody>
          <a:bodyPr wrap="square" rtlCol="0" anchor="ctr">
            <a:noAutofit/>
          </a:bodyPr>
          <a:lstStyle>
            <a:lvl1pPr marL="0" indent="0" algn="ctr">
              <a:buNone/>
              <a:defRPr>
                <a:solidFill>
                  <a:schemeClr val="bg1">
                    <a:lumMod val="50000"/>
                  </a:schemeClr>
                </a:solidFill>
              </a:defRPr>
            </a:lvl1pPr>
          </a:lstStyle>
          <a:p>
            <a:pPr rtl="0"/>
            <a:r>
              <a:rPr lang="ru-RU" noProof="0"/>
              <a:t>Добавить изображение</a:t>
            </a:r>
          </a:p>
        </p:txBody>
      </p:sp>
      <p:sp>
        <p:nvSpPr>
          <p:cNvPr id="27" name="Текст 26">
            <a:extLst>
              <a:ext uri="{FF2B5EF4-FFF2-40B4-BE49-F238E27FC236}">
                <a16:creationId xmlns="" xmlns:a16="http://schemas.microsoft.com/office/drawing/2014/main" id="{A222F077-B5D5-442D-BB60-47BE1094D15F}"/>
              </a:ext>
              <a:ext uri="{C183D7F6-B498-43B3-948B-1728B52AA6E4}">
                <adec:decorative xmlns=""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5"/>
          </a:solidFill>
          <a:effectLst>
            <a:outerShdw blurRad="152400" dist="38100" dir="2700000" algn="tl" rotWithShape="0">
              <a:prstClr val="black">
                <a:alpha val="66000"/>
              </a:prstClr>
            </a:outerShdw>
          </a:effectLst>
        </p:spPr>
        <p:txBody>
          <a:bodyPr wrap="square" rtlCol="0">
            <a:noAutofit/>
          </a:bodyPr>
          <a:lstStyle>
            <a:lvl1pPr marL="0" indent="0">
              <a:buNone/>
              <a:defRPr>
                <a:solidFill>
                  <a:schemeClr val="tx1">
                    <a:alpha val="0"/>
                  </a:schemeClr>
                </a:solidFill>
              </a:defRPr>
            </a:lvl1pPr>
          </a:lstStyle>
          <a:p>
            <a:pPr lvl="0" rtl="0"/>
            <a:r>
              <a:rPr lang="ru-RU" noProof="0"/>
              <a:t>I</a:t>
            </a:r>
          </a:p>
        </p:txBody>
      </p:sp>
      <p:sp>
        <p:nvSpPr>
          <p:cNvPr id="2" name="Заголовок 1">
            <a:extLst>
              <a:ext uri="{FF2B5EF4-FFF2-40B4-BE49-F238E27FC236}">
                <a16:creationId xmlns="" xmlns:a16="http://schemas.microsoft.com/office/drawing/2014/main" id="{2F2E942B-4297-4570-B120-E2ACA52D126E}"/>
              </a:ext>
            </a:extLst>
          </p:cNvPr>
          <p:cNvSpPr>
            <a:spLocks noGrp="1"/>
          </p:cNvSpPr>
          <p:nvPr>
            <p:ph type="title"/>
          </p:nvPr>
        </p:nvSpPr>
        <p:spPr>
          <a:xfrm>
            <a:off x="781049" y="990600"/>
            <a:ext cx="9144000" cy="2590800"/>
          </a:xfrm>
          <a:noFill/>
        </p:spPr>
        <p:txBody>
          <a:bodyPr rtlCol="0" anchor="t">
            <a:normAutofit/>
          </a:bodyPr>
          <a:lstStyle>
            <a:lvl1pPr algn="l">
              <a:defRPr sz="6000">
                <a:solidFill>
                  <a:schemeClr val="bg1"/>
                </a:solidFill>
              </a:defRPr>
            </a:lvl1pPr>
          </a:lstStyle>
          <a:p>
            <a:pPr rtl="0"/>
            <a:r>
              <a:rPr lang="ru-RU" noProof="0"/>
              <a:t>Образец заголовка</a:t>
            </a:r>
          </a:p>
        </p:txBody>
      </p:sp>
      <p:sp>
        <p:nvSpPr>
          <p:cNvPr id="9" name="Текст 16">
            <a:extLst>
              <a:ext uri="{FF2B5EF4-FFF2-40B4-BE49-F238E27FC236}">
                <a16:creationId xmlns="" xmlns:a16="http://schemas.microsoft.com/office/drawing/2014/main" id="{4E78EDD8-13BF-4551-BD7B-C04131A68BC1}"/>
              </a:ext>
              <a:ext uri="{C183D7F6-B498-43B3-948B-1728B52AA6E4}">
                <adec:decorative xmlns="" xmlns:adec="http://schemas.microsoft.com/office/drawing/2017/decorative" val="1"/>
              </a:ext>
            </a:extLst>
          </p:cNvPr>
          <p:cNvSpPr>
            <a:spLocks noGrp="1"/>
          </p:cNvSpPr>
          <p:nvPr>
            <p:ph type="body" sz="quarter" idx="23" hasCustomPrompt="1"/>
          </p:nvPr>
        </p:nvSpPr>
        <p:spPr>
          <a:xfrm>
            <a:off x="0" y="633984"/>
            <a:ext cx="304800" cy="1499616"/>
          </a:xfrm>
          <a:solidFill>
            <a:schemeClr val="bg1"/>
          </a:solidFill>
          <a:effectLst/>
        </p:spPr>
        <p:txBody>
          <a:bodyPr rtlCol="0"/>
          <a:lstStyle>
            <a:lvl1pPr marL="0" indent="0">
              <a:buNone/>
              <a:defRPr>
                <a:solidFill>
                  <a:schemeClr val="tx1">
                    <a:alpha val="0"/>
                  </a:schemeClr>
                </a:solidFill>
              </a:defRPr>
            </a:lvl1pPr>
          </a:lstStyle>
          <a:p>
            <a:pPr lvl="0" rtl="0"/>
            <a:r>
              <a:rPr lang="ru-RU" noProof="0"/>
              <a:t>I</a:t>
            </a:r>
          </a:p>
        </p:txBody>
      </p:sp>
      <p:sp>
        <p:nvSpPr>
          <p:cNvPr id="7" name="Номер слайда 5">
            <a:extLst>
              <a:ext uri="{FF2B5EF4-FFF2-40B4-BE49-F238E27FC236}">
                <a16:creationId xmlns="" xmlns:a16="http://schemas.microsoft.com/office/drawing/2014/main" id="{9EEDA9EB-20CE-4EA1-9720-40FBEB45614B}"/>
              </a:ext>
            </a:extLst>
          </p:cNvPr>
          <p:cNvSpPr>
            <a:spLocks noGrp="1"/>
          </p:cNvSpPr>
          <p:nvPr>
            <p:ph type="sldNum" sz="quarter" idx="4"/>
          </p:nvPr>
        </p:nvSpPr>
        <p:spPr>
          <a:xfrm>
            <a:off x="628788" y="6339840"/>
            <a:ext cx="302281" cy="365760"/>
          </a:xfrm>
          <a:prstGeom prst="rect">
            <a:avLst/>
          </a:prstGeom>
          <a:solidFill>
            <a:schemeClr val="bg1"/>
          </a:solidFill>
          <a:ln>
            <a:solidFill>
              <a:schemeClr val="accent5"/>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10063650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7_Переход">
    <p:spTree>
      <p:nvGrpSpPr>
        <p:cNvPr id="1" name=""/>
        <p:cNvGrpSpPr/>
        <p:nvPr/>
      </p:nvGrpSpPr>
      <p:grpSpPr>
        <a:xfrm>
          <a:off x="0" y="0"/>
          <a:ext cx="0" cy="0"/>
          <a:chOff x="0" y="0"/>
          <a:chExt cx="0" cy="0"/>
        </a:xfrm>
      </p:grpSpPr>
      <p:sp>
        <p:nvSpPr>
          <p:cNvPr id="8" name="Рисунок 7">
            <a:extLst>
              <a:ext uri="{FF2B5EF4-FFF2-40B4-BE49-F238E27FC236}">
                <a16:creationId xmlns="" xmlns:a16="http://schemas.microsoft.com/office/drawing/2014/main" id="{6E015B08-6C1F-4B1F-8038-D3C209BA0DBC}"/>
              </a:ext>
              <a:ext uri="{C183D7F6-B498-43B3-948B-1728B52AA6E4}">
                <adec:decorative xmlns="" xmlns:adec="http://schemas.microsoft.com/office/drawing/2017/decorative" val="1"/>
              </a:ext>
            </a:extLst>
          </p:cNvPr>
          <p:cNvSpPr>
            <a:spLocks noGrp="1"/>
          </p:cNvSpPr>
          <p:nvPr>
            <p:ph type="pic" sz="quarter" idx="17" hasCustomPrompt="1"/>
          </p:nvPr>
        </p:nvSpPr>
        <p:spPr>
          <a:xfrm>
            <a:off x="0" y="5378958"/>
            <a:ext cx="12191999" cy="1479041"/>
          </a:xfrm>
          <a:custGeom>
            <a:avLst/>
            <a:gdLst>
              <a:gd name="connsiteX0" fmla="*/ 8243540 w 12191999"/>
              <a:gd name="connsiteY0" fmla="*/ 0 h 1479041"/>
              <a:gd name="connsiteX1" fmla="*/ 12191999 w 12191999"/>
              <a:gd name="connsiteY1" fmla="*/ 0 h 1479041"/>
              <a:gd name="connsiteX2" fmla="*/ 12191999 w 12191999"/>
              <a:gd name="connsiteY2" fmla="*/ 1479041 h 1479041"/>
              <a:gd name="connsiteX3" fmla="*/ 0 w 12191999"/>
              <a:gd name="connsiteY3" fmla="*/ 1479041 h 1479041"/>
              <a:gd name="connsiteX4" fmla="*/ 0 w 12191999"/>
              <a:gd name="connsiteY4" fmla="*/ 344224 h 1479041"/>
              <a:gd name="connsiteX5" fmla="*/ 7982281 w 12191999"/>
              <a:gd name="connsiteY5" fmla="*/ 344224 h 147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1479041">
                <a:moveTo>
                  <a:pt x="8243540" y="0"/>
                </a:moveTo>
                <a:lnTo>
                  <a:pt x="12191999" y="0"/>
                </a:lnTo>
                <a:lnTo>
                  <a:pt x="12191999" y="1479041"/>
                </a:lnTo>
                <a:lnTo>
                  <a:pt x="0" y="1479041"/>
                </a:lnTo>
                <a:lnTo>
                  <a:pt x="0" y="344224"/>
                </a:lnTo>
                <a:lnTo>
                  <a:pt x="7982281" y="344224"/>
                </a:lnTo>
                <a:close/>
              </a:path>
            </a:pathLst>
          </a:custGeom>
        </p:spPr>
        <p:txBody>
          <a:bodyPr wrap="square" rtlCol="0" anchor="ctr">
            <a:noAutofit/>
          </a:bodyPr>
          <a:lstStyle>
            <a:lvl1pPr marL="0" indent="0" algn="ctr">
              <a:buNone/>
              <a:defRPr>
                <a:solidFill>
                  <a:schemeClr val="bg1">
                    <a:lumMod val="50000"/>
                  </a:schemeClr>
                </a:solidFill>
              </a:defRPr>
            </a:lvl1pPr>
          </a:lstStyle>
          <a:p>
            <a:pPr rtl="0"/>
            <a:r>
              <a:rPr lang="ru-RU" noProof="0"/>
              <a:t>Добавить изображение</a:t>
            </a:r>
          </a:p>
        </p:txBody>
      </p:sp>
      <p:sp>
        <p:nvSpPr>
          <p:cNvPr id="27" name="Текст 26">
            <a:extLst>
              <a:ext uri="{FF2B5EF4-FFF2-40B4-BE49-F238E27FC236}">
                <a16:creationId xmlns="" xmlns:a16="http://schemas.microsoft.com/office/drawing/2014/main" id="{A222F077-B5D5-442D-BB60-47BE1094D15F}"/>
              </a:ext>
              <a:ext uri="{C183D7F6-B498-43B3-948B-1728B52AA6E4}">
                <adec:decorative xmlns="" xmlns:adec="http://schemas.microsoft.com/office/drawing/2017/decorative" val="1"/>
              </a:ext>
            </a:extLst>
          </p:cNvPr>
          <p:cNvSpPr>
            <a:spLocks noGrp="1"/>
          </p:cNvSpPr>
          <p:nvPr>
            <p:ph type="body" sz="quarter" idx="18" hasCustomPrompt="1"/>
          </p:nvPr>
        </p:nvSpPr>
        <p:spPr>
          <a:xfrm>
            <a:off x="0" y="0"/>
            <a:ext cx="12192000" cy="5723182"/>
          </a:xfrm>
          <a:custGeom>
            <a:avLst/>
            <a:gdLst>
              <a:gd name="connsiteX0" fmla="*/ 0 w 12192000"/>
              <a:gd name="connsiteY0" fmla="*/ 0 h 5723182"/>
              <a:gd name="connsiteX1" fmla="*/ 12192000 w 12192000"/>
              <a:gd name="connsiteY1" fmla="*/ 0 h 5723182"/>
              <a:gd name="connsiteX2" fmla="*/ 12192000 w 12192000"/>
              <a:gd name="connsiteY2" fmla="*/ 5378958 h 5723182"/>
              <a:gd name="connsiteX3" fmla="*/ 8243540 w 12192000"/>
              <a:gd name="connsiteY3" fmla="*/ 5378958 h 5723182"/>
              <a:gd name="connsiteX4" fmla="*/ 7982281 w 12192000"/>
              <a:gd name="connsiteY4" fmla="*/ 5723182 h 5723182"/>
              <a:gd name="connsiteX5" fmla="*/ 0 w 12192000"/>
              <a:gd name="connsiteY5" fmla="*/ 5723182 h 5723182"/>
              <a:gd name="connsiteX6" fmla="*/ 0 w 12192000"/>
              <a:gd name="connsiteY6" fmla="*/ 5378958 h 5723182"/>
              <a:gd name="connsiteX7" fmla="*/ 0 w 12192000"/>
              <a:gd name="connsiteY7" fmla="*/ 5265982 h 5723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723182">
                <a:moveTo>
                  <a:pt x="0" y="0"/>
                </a:moveTo>
                <a:lnTo>
                  <a:pt x="12192000" y="0"/>
                </a:lnTo>
                <a:lnTo>
                  <a:pt x="12192000" y="5378958"/>
                </a:lnTo>
                <a:lnTo>
                  <a:pt x="8243540" y="5378958"/>
                </a:lnTo>
                <a:lnTo>
                  <a:pt x="7982281" y="5723182"/>
                </a:lnTo>
                <a:lnTo>
                  <a:pt x="0" y="5723182"/>
                </a:lnTo>
                <a:lnTo>
                  <a:pt x="0" y="5378958"/>
                </a:lnTo>
                <a:lnTo>
                  <a:pt x="0" y="5265982"/>
                </a:lnTo>
                <a:close/>
              </a:path>
            </a:pathLst>
          </a:custGeom>
          <a:solidFill>
            <a:schemeClr val="accent6"/>
          </a:solidFill>
          <a:effectLst>
            <a:outerShdw blurRad="152400" dist="38100" dir="2700000" algn="tl" rotWithShape="0">
              <a:prstClr val="black">
                <a:alpha val="66000"/>
              </a:prstClr>
            </a:outerShdw>
          </a:effectLst>
        </p:spPr>
        <p:txBody>
          <a:bodyPr wrap="square" rtlCol="0">
            <a:noAutofit/>
          </a:bodyPr>
          <a:lstStyle>
            <a:lvl1pPr marL="0" indent="0">
              <a:buNone/>
              <a:defRPr>
                <a:solidFill>
                  <a:schemeClr val="tx1">
                    <a:alpha val="0"/>
                  </a:schemeClr>
                </a:solidFill>
              </a:defRPr>
            </a:lvl1pPr>
          </a:lstStyle>
          <a:p>
            <a:pPr lvl="0" rtl="0"/>
            <a:r>
              <a:rPr lang="ru-RU" noProof="0"/>
              <a:t>I</a:t>
            </a:r>
          </a:p>
        </p:txBody>
      </p:sp>
      <p:sp>
        <p:nvSpPr>
          <p:cNvPr id="2" name="Заголовок 1">
            <a:extLst>
              <a:ext uri="{FF2B5EF4-FFF2-40B4-BE49-F238E27FC236}">
                <a16:creationId xmlns="" xmlns:a16="http://schemas.microsoft.com/office/drawing/2014/main" id="{2F2E942B-4297-4570-B120-E2ACA52D126E}"/>
              </a:ext>
            </a:extLst>
          </p:cNvPr>
          <p:cNvSpPr>
            <a:spLocks noGrp="1"/>
          </p:cNvSpPr>
          <p:nvPr>
            <p:ph type="title"/>
          </p:nvPr>
        </p:nvSpPr>
        <p:spPr>
          <a:xfrm>
            <a:off x="781049" y="990600"/>
            <a:ext cx="9144000" cy="2590800"/>
          </a:xfrm>
          <a:noFill/>
        </p:spPr>
        <p:txBody>
          <a:bodyPr rtlCol="0" anchor="t">
            <a:normAutofit/>
          </a:bodyPr>
          <a:lstStyle>
            <a:lvl1pPr algn="l">
              <a:defRPr sz="6000">
                <a:solidFill>
                  <a:schemeClr val="bg1"/>
                </a:solidFill>
              </a:defRPr>
            </a:lvl1pPr>
          </a:lstStyle>
          <a:p>
            <a:pPr rtl="0"/>
            <a:r>
              <a:rPr lang="ru-RU" noProof="0"/>
              <a:t>Образец заголовка</a:t>
            </a:r>
          </a:p>
        </p:txBody>
      </p:sp>
      <p:sp>
        <p:nvSpPr>
          <p:cNvPr id="9" name="Текст 16">
            <a:extLst>
              <a:ext uri="{FF2B5EF4-FFF2-40B4-BE49-F238E27FC236}">
                <a16:creationId xmlns="" xmlns:a16="http://schemas.microsoft.com/office/drawing/2014/main" id="{4E78EDD8-13BF-4551-BD7B-C04131A68BC1}"/>
              </a:ext>
              <a:ext uri="{C183D7F6-B498-43B3-948B-1728B52AA6E4}">
                <adec:decorative xmlns="" xmlns:adec="http://schemas.microsoft.com/office/drawing/2017/decorative" val="1"/>
              </a:ext>
            </a:extLst>
          </p:cNvPr>
          <p:cNvSpPr>
            <a:spLocks noGrp="1"/>
          </p:cNvSpPr>
          <p:nvPr>
            <p:ph type="body" sz="quarter" idx="23" hasCustomPrompt="1"/>
          </p:nvPr>
        </p:nvSpPr>
        <p:spPr>
          <a:xfrm>
            <a:off x="0" y="633984"/>
            <a:ext cx="304800" cy="1499616"/>
          </a:xfrm>
          <a:solidFill>
            <a:schemeClr val="bg1"/>
          </a:solidFill>
          <a:effectLst/>
        </p:spPr>
        <p:txBody>
          <a:bodyPr rtlCol="0"/>
          <a:lstStyle>
            <a:lvl1pPr marL="0" indent="0">
              <a:buNone/>
              <a:defRPr>
                <a:solidFill>
                  <a:schemeClr val="tx1">
                    <a:alpha val="0"/>
                  </a:schemeClr>
                </a:solidFill>
              </a:defRPr>
            </a:lvl1pPr>
          </a:lstStyle>
          <a:p>
            <a:pPr lvl="0" rtl="0"/>
            <a:r>
              <a:rPr lang="ru-RU" noProof="0"/>
              <a:t>I</a:t>
            </a:r>
          </a:p>
        </p:txBody>
      </p:sp>
      <p:sp>
        <p:nvSpPr>
          <p:cNvPr id="7" name="Номер слайда 5">
            <a:extLst>
              <a:ext uri="{FF2B5EF4-FFF2-40B4-BE49-F238E27FC236}">
                <a16:creationId xmlns="" xmlns:a16="http://schemas.microsoft.com/office/drawing/2014/main" id="{80033509-FE6E-46FC-85C8-B777FBA2F1A5}"/>
              </a:ext>
            </a:extLst>
          </p:cNvPr>
          <p:cNvSpPr>
            <a:spLocks noGrp="1"/>
          </p:cNvSpPr>
          <p:nvPr>
            <p:ph type="sldNum" sz="quarter" idx="4"/>
          </p:nvPr>
        </p:nvSpPr>
        <p:spPr>
          <a:xfrm>
            <a:off x="628788" y="6339840"/>
            <a:ext cx="302281" cy="365760"/>
          </a:xfrm>
          <a:prstGeom prst="rect">
            <a:avLst/>
          </a:prstGeom>
          <a:solidFill>
            <a:schemeClr val="bg1"/>
          </a:solidFill>
          <a:ln>
            <a:solidFill>
              <a:schemeClr val="accent6"/>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6438915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Заключительная благодарность 1">
    <p:bg>
      <p:bgPr>
        <a:solidFill>
          <a:schemeClr val="bg1">
            <a:lumMod val="95000"/>
          </a:schemeClr>
        </a:solidFill>
        <a:effectLst/>
      </p:bgPr>
    </p:bg>
    <p:spTree>
      <p:nvGrpSpPr>
        <p:cNvPr id="1" name=""/>
        <p:cNvGrpSpPr/>
        <p:nvPr/>
      </p:nvGrpSpPr>
      <p:grpSpPr>
        <a:xfrm>
          <a:off x="0" y="0"/>
          <a:ext cx="0" cy="0"/>
          <a:chOff x="0" y="0"/>
          <a:chExt cx="0" cy="0"/>
        </a:xfrm>
      </p:grpSpPr>
      <p:sp>
        <p:nvSpPr>
          <p:cNvPr id="53" name="Текст 52">
            <a:extLst>
              <a:ext uri="{FF2B5EF4-FFF2-40B4-BE49-F238E27FC236}">
                <a16:creationId xmlns="" xmlns:a16="http://schemas.microsoft.com/office/drawing/2014/main" id="{4016877F-9863-4CBC-B4AF-D4764DBA673B}"/>
              </a:ext>
              <a:ext uri="{C183D7F6-B498-43B3-948B-1728B52AA6E4}">
                <adec:decorative xmlns="" xmlns:adec="http://schemas.microsoft.com/office/drawing/2017/decorative" val="1"/>
              </a:ext>
            </a:extLst>
          </p:cNvPr>
          <p:cNvSpPr>
            <a:spLocks noGrp="1"/>
          </p:cNvSpPr>
          <p:nvPr>
            <p:ph type="body" sz="quarter" idx="14" hasCustomPrompt="1"/>
          </p:nvPr>
        </p:nvSpPr>
        <p:spPr>
          <a:xfrm>
            <a:off x="1181099" y="457200"/>
            <a:ext cx="8128343" cy="6248400"/>
          </a:xfrm>
          <a:custGeom>
            <a:avLst/>
            <a:gdLst>
              <a:gd name="connsiteX0" fmla="*/ 0 w 8128343"/>
              <a:gd name="connsiteY0" fmla="*/ 0 h 6248400"/>
              <a:gd name="connsiteX1" fmla="*/ 8128343 w 8128343"/>
              <a:gd name="connsiteY1" fmla="*/ 0 h 6248400"/>
              <a:gd name="connsiteX2" fmla="*/ 8128343 w 8128343"/>
              <a:gd name="connsiteY2" fmla="*/ 3258609 h 6248400"/>
              <a:gd name="connsiteX3" fmla="*/ 5858354 w 8128343"/>
              <a:gd name="connsiteY3" fmla="*/ 6248400 h 6248400"/>
              <a:gd name="connsiteX4" fmla="*/ 0 w 8128343"/>
              <a:gd name="connsiteY4" fmla="*/ 6248400 h 624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343" h="6248400">
                <a:moveTo>
                  <a:pt x="0" y="0"/>
                </a:moveTo>
                <a:lnTo>
                  <a:pt x="8128343" y="0"/>
                </a:lnTo>
                <a:lnTo>
                  <a:pt x="8128343" y="3258609"/>
                </a:lnTo>
                <a:lnTo>
                  <a:pt x="5858354" y="6248400"/>
                </a:lnTo>
                <a:lnTo>
                  <a:pt x="0" y="62484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GB" sz="1800" dirty="0">
                <a:solidFill>
                  <a:schemeClr val="lt1">
                    <a:alpha val="0"/>
                  </a:schemeClr>
                </a:solidFill>
                <a:latin typeface="Calibri" panose="020F0502020204030204" pitchFamily="34" charset="0"/>
              </a:defRPr>
            </a:lvl1pPr>
          </a:lstStyle>
          <a:p>
            <a:pPr marL="0" lvl="0" algn="ctr" rtl="0"/>
            <a:r>
              <a:rPr lang="ru-RU" noProof="0"/>
              <a:t>I</a:t>
            </a:r>
          </a:p>
        </p:txBody>
      </p:sp>
      <p:sp>
        <p:nvSpPr>
          <p:cNvPr id="48" name="Полилиния: Фигура 47">
            <a:extLst>
              <a:ext uri="{FF2B5EF4-FFF2-40B4-BE49-F238E27FC236}">
                <a16:creationId xmlns="" xmlns:a16="http://schemas.microsoft.com/office/drawing/2014/main" id="{9070D0C4-1F90-4B84-B84E-8285FA0A01B0}"/>
              </a:ext>
            </a:extLst>
          </p:cNvPr>
          <p:cNvSpPr/>
          <p:nvPr userDrawn="1"/>
        </p:nvSpPr>
        <p:spPr>
          <a:xfrm rot="2232448">
            <a:off x="9455741" y="-926244"/>
            <a:ext cx="131438" cy="8710488"/>
          </a:xfrm>
          <a:custGeom>
            <a:avLst/>
            <a:gdLst>
              <a:gd name="connsiteX0" fmla="*/ 0 w 131438"/>
              <a:gd name="connsiteY0" fmla="*/ 99793 h 8710488"/>
              <a:gd name="connsiteX1" fmla="*/ 131438 w 131438"/>
              <a:gd name="connsiteY1" fmla="*/ 0 h 8710488"/>
              <a:gd name="connsiteX2" fmla="*/ 131438 w 131438"/>
              <a:gd name="connsiteY2" fmla="*/ 8610694 h 8710488"/>
              <a:gd name="connsiteX3" fmla="*/ 0 w 131438"/>
              <a:gd name="connsiteY3" fmla="*/ 8710488 h 8710488"/>
            </a:gdLst>
            <a:ahLst/>
            <a:cxnLst>
              <a:cxn ang="0">
                <a:pos x="connsiteX0" y="connsiteY0"/>
              </a:cxn>
              <a:cxn ang="0">
                <a:pos x="connsiteX1" y="connsiteY1"/>
              </a:cxn>
              <a:cxn ang="0">
                <a:pos x="connsiteX2" y="connsiteY2"/>
              </a:cxn>
              <a:cxn ang="0">
                <a:pos x="connsiteX3" y="connsiteY3"/>
              </a:cxn>
            </a:cxnLst>
            <a:rect l="l" t="t" r="r" b="b"/>
            <a:pathLst>
              <a:path w="131438" h="8710488">
                <a:moveTo>
                  <a:pt x="0" y="99793"/>
                </a:moveTo>
                <a:lnTo>
                  <a:pt x="131438" y="0"/>
                </a:lnTo>
                <a:lnTo>
                  <a:pt x="131438" y="8610694"/>
                </a:lnTo>
                <a:lnTo>
                  <a:pt x="0" y="87104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49" name="Полилиния: фигура 48">
            <a:extLst>
              <a:ext uri="{FF2B5EF4-FFF2-40B4-BE49-F238E27FC236}">
                <a16:creationId xmlns="" xmlns:a16="http://schemas.microsoft.com/office/drawing/2014/main" id="{B8546525-A0E6-4238-93BC-5D43C93A450D}"/>
              </a:ext>
              <a:ext uri="{C183D7F6-B498-43B3-948B-1728B52AA6E4}">
                <adec:decorative xmlns="" xmlns:adec="http://schemas.microsoft.com/office/drawing/2017/decorative" val="1"/>
              </a:ext>
            </a:extLst>
          </p:cNvPr>
          <p:cNvSpPr/>
          <p:nvPr userDrawn="1"/>
        </p:nvSpPr>
        <p:spPr>
          <a:xfrm rot="2232448">
            <a:off x="9332817" y="-941780"/>
            <a:ext cx="172357" cy="8741560"/>
          </a:xfrm>
          <a:custGeom>
            <a:avLst/>
            <a:gdLst>
              <a:gd name="connsiteX0" fmla="*/ 172357 w 172357"/>
              <a:gd name="connsiteY0" fmla="*/ 0 h 8741560"/>
              <a:gd name="connsiteX1" fmla="*/ 172357 w 172357"/>
              <a:gd name="connsiteY1" fmla="*/ 8610698 h 8741560"/>
              <a:gd name="connsiteX2" fmla="*/ 0 w 172357"/>
              <a:gd name="connsiteY2" fmla="*/ 8741560 h 8741560"/>
              <a:gd name="connsiteX3" fmla="*/ 0 w 172357"/>
              <a:gd name="connsiteY3" fmla="*/ 130862 h 8741560"/>
            </a:gdLst>
            <a:ahLst/>
            <a:cxnLst>
              <a:cxn ang="0">
                <a:pos x="connsiteX0" y="connsiteY0"/>
              </a:cxn>
              <a:cxn ang="0">
                <a:pos x="connsiteX1" y="connsiteY1"/>
              </a:cxn>
              <a:cxn ang="0">
                <a:pos x="connsiteX2" y="connsiteY2"/>
              </a:cxn>
              <a:cxn ang="0">
                <a:pos x="connsiteX3" y="connsiteY3"/>
              </a:cxn>
            </a:cxnLst>
            <a:rect l="l" t="t" r="r" b="b"/>
            <a:pathLst>
              <a:path w="172357" h="8741560">
                <a:moveTo>
                  <a:pt x="172357" y="0"/>
                </a:moveTo>
                <a:lnTo>
                  <a:pt x="172357" y="8610698"/>
                </a:lnTo>
                <a:lnTo>
                  <a:pt x="0" y="8741560"/>
                </a:lnTo>
                <a:lnTo>
                  <a:pt x="0" y="1308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rtl="0"/>
            <a:endParaRPr lang="ru-RU" noProof="0">
              <a:latin typeface="Calibri" panose="020F0502020204030204" pitchFamily="34" charset="0"/>
            </a:endParaRP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990599" y="304800"/>
            <a:ext cx="8128343" cy="6248400"/>
          </a:xfrm>
          <a:solidFill>
            <a:schemeClr val="bg1"/>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hasCustomPrompt="1"/>
          </p:nvPr>
        </p:nvSpPr>
        <p:spPr>
          <a:xfrm>
            <a:off x="1378135" y="1219200"/>
            <a:ext cx="7232465" cy="903638"/>
          </a:xfrm>
        </p:spPr>
        <p:txBody>
          <a:bodyPr rtlCol="0" anchor="t">
            <a:normAutofit/>
          </a:bodyPr>
          <a:lstStyle>
            <a:lvl1pPr algn="l">
              <a:defRPr lang="en-US" sz="5000" kern="1200" cap="all" spc="100" baseline="0" dirty="0">
                <a:solidFill>
                  <a:srgbClr val="2C2E52"/>
                </a:solidFill>
                <a:latin typeface="Calibri" panose="020F0502020204030204" pitchFamily="34" charset="0"/>
                <a:ea typeface="+mj-ea"/>
                <a:cs typeface="+mj-cs"/>
              </a:defRPr>
            </a:lvl1pPr>
          </a:lstStyle>
          <a:p>
            <a:pPr rtl="0"/>
            <a:r>
              <a:rPr lang="ru-RU" noProof="0"/>
              <a:t>СПАСИБО!</a:t>
            </a:r>
          </a:p>
        </p:txBody>
      </p:sp>
      <p:sp>
        <p:nvSpPr>
          <p:cNvPr id="33" name="Прямоугольник 32">
            <a:extLst>
              <a:ext uri="{FF2B5EF4-FFF2-40B4-BE49-F238E27FC236}">
                <a16:creationId xmlns="" xmlns:a16="http://schemas.microsoft.com/office/drawing/2014/main" id="{E905A207-2310-4F94-86E5-13B4CCC359EC}"/>
              </a:ext>
              <a:ext uri="{C183D7F6-B498-43B3-948B-1728B52AA6E4}">
                <adec:decorative xmlns="" xmlns:adec="http://schemas.microsoft.com/office/drawing/2017/decorative" val="1"/>
              </a:ext>
            </a:extLst>
          </p:cNvPr>
          <p:cNvSpPr/>
          <p:nvPr userDrawn="1"/>
        </p:nvSpPr>
        <p:spPr>
          <a:xfrm rot="5400000" flipV="1">
            <a:off x="1562101" y="-114299"/>
            <a:ext cx="304797" cy="53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rtl="0"/>
            <a:endParaRPr lang="ru-RU" noProof="0">
              <a:latin typeface="Calibri" panose="020F0502020204030204" pitchFamily="34" charset="0"/>
            </a:endParaRPr>
          </a:p>
        </p:txBody>
      </p:sp>
      <p:sp>
        <p:nvSpPr>
          <p:cNvPr id="19" name="Рисунок 18">
            <a:extLst>
              <a:ext uri="{FF2B5EF4-FFF2-40B4-BE49-F238E27FC236}">
                <a16:creationId xmlns="" xmlns:a16="http://schemas.microsoft.com/office/drawing/2014/main" id="{018BFA80-A3BB-4316-BD6E-3E5F6B4D89CF}"/>
              </a:ext>
              <a:ext uri="{C183D7F6-B498-43B3-948B-1728B52AA6E4}">
                <adec:decorative xmlns=""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rtlCol="0" anchor="ctr">
            <a:noAutofit/>
          </a:bodyPr>
          <a:lstStyle>
            <a:lvl1pPr marL="0" indent="0" algn="ctr">
              <a:buNone/>
              <a:defRPr/>
            </a:lvl1pPr>
          </a:lstStyle>
          <a:p>
            <a:pPr rtl="0"/>
            <a:r>
              <a:rPr lang="ru-RU" noProof="0"/>
              <a:t>Добавить изображение</a:t>
            </a:r>
          </a:p>
        </p:txBody>
      </p:sp>
    </p:spTree>
    <p:extLst>
      <p:ext uri="{BB962C8B-B14F-4D97-AF65-F5344CB8AC3E}">
        <p14:creationId xmlns:p14="http://schemas.microsoft.com/office/powerpoint/2010/main" val="3932519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Заключительная благодарность 2">
    <p:spTree>
      <p:nvGrpSpPr>
        <p:cNvPr id="1" name=""/>
        <p:cNvGrpSpPr/>
        <p:nvPr/>
      </p:nvGrpSpPr>
      <p:grpSpPr>
        <a:xfrm>
          <a:off x="0" y="0"/>
          <a:ext cx="0" cy="0"/>
          <a:chOff x="0" y="0"/>
          <a:chExt cx="0" cy="0"/>
        </a:xfrm>
      </p:grpSpPr>
      <p:sp>
        <p:nvSpPr>
          <p:cNvPr id="26" name="Рисунок 25">
            <a:extLst>
              <a:ext uri="{FF2B5EF4-FFF2-40B4-BE49-F238E27FC236}">
                <a16:creationId xmlns="" xmlns:a16="http://schemas.microsoft.com/office/drawing/2014/main" id="{32EC3EF4-A2D5-4058-977A-74A37AC365BD}"/>
              </a:ext>
              <a:ext uri="{C183D7F6-B498-43B3-948B-1728B52AA6E4}">
                <adec:decorative xmlns="" xmlns:adec="http://schemas.microsoft.com/office/drawing/2017/decorative" val="1"/>
              </a:ext>
            </a:extLst>
          </p:cNvPr>
          <p:cNvSpPr>
            <a:spLocks noGrp="1"/>
          </p:cNvSpPr>
          <p:nvPr>
            <p:ph type="pic" sz="quarter" idx="11"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02525 h 6858000"/>
              <a:gd name="connsiteX3" fmla="*/ 8273508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602525"/>
                </a:lnTo>
                <a:lnTo>
                  <a:pt x="8273508" y="6858000"/>
                </a:lnTo>
                <a:lnTo>
                  <a:pt x="0" y="6858000"/>
                </a:lnTo>
                <a:close/>
              </a:path>
            </a:pathLst>
          </a:custGeom>
          <a:solidFill>
            <a:schemeClr val="bg1"/>
          </a:solidFill>
          <a:effectLst>
            <a:outerShdw blurRad="165100" dist="38100" dir="2700000" algn="tl" rotWithShape="0">
              <a:prstClr val="black">
                <a:alpha val="40000"/>
              </a:prstClr>
            </a:outerShdw>
          </a:effectLst>
        </p:spPr>
        <p:txBody>
          <a:bodyPr wrap="square" rtlCol="0" anchor="ctr">
            <a:noAutofit/>
          </a:bodyPr>
          <a:lstStyle>
            <a:lvl1pPr marL="0" indent="0" algn="ctr">
              <a:buNone/>
              <a:defRPr/>
            </a:lvl1pPr>
          </a:lstStyle>
          <a:p>
            <a:pPr rtl="0"/>
            <a:r>
              <a:rPr lang="ru-RU" noProof="0"/>
              <a:t>Добавить изображение</a:t>
            </a:r>
          </a:p>
        </p:txBody>
      </p:sp>
      <p:sp>
        <p:nvSpPr>
          <p:cNvPr id="27" name="Текст 16">
            <a:extLst>
              <a:ext uri="{FF2B5EF4-FFF2-40B4-BE49-F238E27FC236}">
                <a16:creationId xmlns="" xmlns:a16="http://schemas.microsoft.com/office/drawing/2014/main" id="{4E7C74DD-4244-46B7-8336-30F7151DB21B}"/>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H="1" flipV="1">
            <a:off x="8074536" y="3124200"/>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4" name="Текст 23">
            <a:extLst>
              <a:ext uri="{FF2B5EF4-FFF2-40B4-BE49-F238E27FC236}">
                <a16:creationId xmlns="" xmlns:a16="http://schemas.microsoft.com/office/drawing/2014/main" id="{9DC663CF-0C67-4619-B40E-7832C4DA15FE}"/>
              </a:ext>
              <a:ext uri="{C183D7F6-B498-43B3-948B-1728B52AA6E4}">
                <adec:decorative xmlns="" xmlns:adec="http://schemas.microsoft.com/office/drawing/2017/decorative" val="1"/>
              </a:ext>
            </a:extLst>
          </p:cNvPr>
          <p:cNvSpPr>
            <a:spLocks noGrp="1"/>
          </p:cNvSpPr>
          <p:nvPr>
            <p:ph type="body" sz="quarter" idx="15" hasCustomPrompt="1"/>
          </p:nvPr>
        </p:nvSpPr>
        <p:spPr>
          <a:xfrm>
            <a:off x="2190750" y="609600"/>
            <a:ext cx="7810500" cy="5638800"/>
          </a:xfrm>
          <a:custGeom>
            <a:avLst/>
            <a:gdLst>
              <a:gd name="connsiteX0" fmla="*/ 0 w 7810500"/>
              <a:gd name="connsiteY0" fmla="*/ 0 h 5638800"/>
              <a:gd name="connsiteX1" fmla="*/ 7810500 w 7810500"/>
              <a:gd name="connsiteY1" fmla="*/ 0 h 5638800"/>
              <a:gd name="connsiteX2" fmla="*/ 7810500 w 7810500"/>
              <a:gd name="connsiteY2" fmla="*/ 3151512 h 5638800"/>
              <a:gd name="connsiteX3" fmla="*/ 6252438 w 7810500"/>
              <a:gd name="connsiteY3" fmla="*/ 5638800 h 5638800"/>
              <a:gd name="connsiteX4" fmla="*/ 0 w 7810500"/>
              <a:gd name="connsiteY4" fmla="*/ 5638800 h 563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0500" h="5638800">
                <a:moveTo>
                  <a:pt x="0" y="0"/>
                </a:moveTo>
                <a:lnTo>
                  <a:pt x="7810500" y="0"/>
                </a:lnTo>
                <a:lnTo>
                  <a:pt x="7810500" y="3151512"/>
                </a:lnTo>
                <a:lnTo>
                  <a:pt x="6252438" y="5638800"/>
                </a:lnTo>
                <a:lnTo>
                  <a:pt x="0" y="5638800"/>
                </a:lnTo>
                <a:close/>
              </a:path>
            </a:pathLst>
          </a:custGeom>
          <a:solidFill>
            <a:schemeClr val="accent1"/>
          </a:solidFill>
          <a:effectLst>
            <a:outerShdw blurRad="50800" dist="38100" dir="2700000" algn="tl" rotWithShape="0">
              <a:prstClr val="black">
                <a:alpha val="40000"/>
              </a:prstClr>
            </a:outerShdw>
          </a:effectLst>
        </p:spPr>
        <p:txBody>
          <a:bodyPr wrap="square" rtlCol="0">
            <a:noAutofit/>
          </a:bodyPr>
          <a:lstStyle>
            <a:lvl1pPr marL="0" indent="0" algn="ctr">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hasCustomPrompt="1"/>
          </p:nvPr>
        </p:nvSpPr>
        <p:spPr>
          <a:xfrm>
            <a:off x="3163809" y="1905000"/>
            <a:ext cx="5864382" cy="2275238"/>
          </a:xfrm>
        </p:spPr>
        <p:txBody>
          <a:bodyPr rtlCol="0" anchor="ctr">
            <a:normAutofit/>
          </a:bodyPr>
          <a:lstStyle>
            <a:lvl1pPr algn="ctr">
              <a:defRPr lang="en-US" sz="5000" kern="1200" cap="all" spc="100" baseline="0" dirty="0">
                <a:solidFill>
                  <a:schemeClr val="bg1"/>
                </a:solidFill>
                <a:latin typeface="Calibri" panose="020F0502020204030204" pitchFamily="34" charset="0"/>
                <a:ea typeface="+mj-ea"/>
                <a:cs typeface="+mj-cs"/>
              </a:defRPr>
            </a:lvl1pPr>
          </a:lstStyle>
          <a:p>
            <a:pPr rtl="0"/>
            <a:r>
              <a:rPr lang="ru-RU" noProof="0"/>
              <a:t>СПАСИБО!</a:t>
            </a:r>
          </a:p>
        </p:txBody>
      </p:sp>
    </p:spTree>
    <p:extLst>
      <p:ext uri="{BB962C8B-B14F-4D97-AF65-F5344CB8AC3E}">
        <p14:creationId xmlns:p14="http://schemas.microsoft.com/office/powerpoint/2010/main" val="16122032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Заключительная благодарность 3">
    <p:bg>
      <p:bgPr>
        <a:solidFill>
          <a:schemeClr val="bg1">
            <a:lumMod val="95000"/>
          </a:schemeClr>
        </a:solidFill>
        <a:effectLst/>
      </p:bgPr>
    </p:bg>
    <p:spTree>
      <p:nvGrpSpPr>
        <p:cNvPr id="1" name=""/>
        <p:cNvGrpSpPr/>
        <p:nvPr/>
      </p:nvGrpSpPr>
      <p:grpSpPr>
        <a:xfrm>
          <a:off x="0" y="0"/>
          <a:ext cx="0" cy="0"/>
          <a:chOff x="0" y="0"/>
          <a:chExt cx="0" cy="0"/>
        </a:xfrm>
      </p:grpSpPr>
      <p:sp>
        <p:nvSpPr>
          <p:cNvPr id="19" name="Рисунок 18">
            <a:extLst>
              <a:ext uri="{FF2B5EF4-FFF2-40B4-BE49-F238E27FC236}">
                <a16:creationId xmlns="" xmlns:a16="http://schemas.microsoft.com/office/drawing/2014/main" id="{018BFA80-A3BB-4316-BD6E-3E5F6B4D89CF}"/>
              </a:ext>
              <a:ext uri="{C183D7F6-B498-43B3-948B-1728B52AA6E4}">
                <adec:decorative xmlns="" xmlns:adec="http://schemas.microsoft.com/office/drawing/2017/decorative" val="1"/>
              </a:ext>
            </a:extLst>
          </p:cNvPr>
          <p:cNvSpPr>
            <a:spLocks noGrp="1"/>
          </p:cNvSpPr>
          <p:nvPr>
            <p:ph type="pic" sz="quarter" idx="11" hasCustomPrompt="1"/>
          </p:nvPr>
        </p:nvSpPr>
        <p:spPr>
          <a:xfrm>
            <a:off x="0" y="0"/>
            <a:ext cx="12192000" cy="6858000"/>
          </a:xfrm>
          <a:prstGeom prst="rect">
            <a:avLst/>
          </a:prstGeom>
          <a:solidFill>
            <a:schemeClr val="bg1"/>
          </a:solidFill>
        </p:spPr>
        <p:txBody>
          <a:bodyPr wrap="square" rtlCol="0" anchor="ctr">
            <a:noAutofit/>
          </a:bodyPr>
          <a:lstStyle>
            <a:lvl1pPr marL="0" indent="0" algn="ctr">
              <a:buNone/>
              <a:defRPr/>
            </a:lvl1pPr>
          </a:lstStyle>
          <a:p>
            <a:pPr rtl="0"/>
            <a:r>
              <a:rPr lang="ru-RU" noProof="0"/>
              <a:t>Добавить изображение</a:t>
            </a:r>
          </a:p>
        </p:txBody>
      </p:sp>
      <p:sp>
        <p:nvSpPr>
          <p:cNvPr id="7" name="Текст 16">
            <a:extLst>
              <a:ext uri="{FF2B5EF4-FFF2-40B4-BE49-F238E27FC236}">
                <a16:creationId xmlns="" xmlns:a16="http://schemas.microsoft.com/office/drawing/2014/main" id="{8F962CE0-5C0C-48F3-A07B-34E33D6704BC}"/>
              </a:ext>
              <a:ext uri="{C183D7F6-B498-43B3-948B-1728B52AA6E4}">
                <adec:decorative xmlns="" xmlns:adec="http://schemas.microsoft.com/office/drawing/2017/decorative" val="1"/>
              </a:ext>
            </a:extLst>
          </p:cNvPr>
          <p:cNvSpPr>
            <a:spLocks noGrp="1"/>
          </p:cNvSpPr>
          <p:nvPr>
            <p:ph type="body" sz="quarter" idx="16" hasCustomPrompt="1"/>
          </p:nvPr>
        </p:nvSpPr>
        <p:spPr>
          <a:xfrm rot="10800000">
            <a:off x="2057400" y="466725"/>
            <a:ext cx="703341" cy="1101901"/>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2" name="Текст 16">
            <a:extLst>
              <a:ext uri="{FF2B5EF4-FFF2-40B4-BE49-F238E27FC236}">
                <a16:creationId xmlns="" xmlns:a16="http://schemas.microsoft.com/office/drawing/2014/main" id="{654457EF-8A97-4FCA-9870-5095D09BF83E}"/>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H="1" flipV="1">
            <a:off x="9067800" y="4648200"/>
            <a:ext cx="1143000" cy="1790700"/>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10" name="Текст 16">
            <a:extLst>
              <a:ext uri="{FF2B5EF4-FFF2-40B4-BE49-F238E27FC236}">
                <a16:creationId xmlns="" xmlns:a16="http://schemas.microsoft.com/office/drawing/2014/main" id="{0CC06030-90E1-4B3F-AFDF-369354FBFE62}"/>
              </a:ext>
              <a:ext uri="{C183D7F6-B498-43B3-948B-1728B52AA6E4}">
                <adec:decorative xmlns="" xmlns:adec="http://schemas.microsoft.com/office/drawing/2017/decorative" val="1"/>
              </a:ext>
            </a:extLst>
          </p:cNvPr>
          <p:cNvSpPr>
            <a:spLocks noGrp="1"/>
          </p:cNvSpPr>
          <p:nvPr>
            <p:ph type="body" sz="quarter" idx="15" hasCustomPrompt="1"/>
          </p:nvPr>
        </p:nvSpPr>
        <p:spPr>
          <a:xfrm>
            <a:off x="2190750" y="609600"/>
            <a:ext cx="7810500" cy="5638800"/>
          </a:xfrm>
          <a:solidFill>
            <a:schemeClr val="accent1">
              <a:lumMod val="75000"/>
              <a:alpha val="92000"/>
            </a:schemeClr>
          </a:solidFill>
          <a:effectLst/>
        </p:spPr>
        <p:txBody>
          <a:bodyPr rtlCol="0"/>
          <a:lstStyle>
            <a:lvl1pPr marL="0" indent="0" algn="ctr">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hasCustomPrompt="1"/>
          </p:nvPr>
        </p:nvSpPr>
        <p:spPr>
          <a:xfrm>
            <a:off x="3163809" y="1905000"/>
            <a:ext cx="5864382" cy="2275238"/>
          </a:xfrm>
        </p:spPr>
        <p:txBody>
          <a:bodyPr rtlCol="0" anchor="ctr">
            <a:normAutofit/>
          </a:bodyPr>
          <a:lstStyle>
            <a:lvl1pPr algn="ctr">
              <a:defRPr lang="en-US" sz="5000" kern="1200" cap="all" spc="100" baseline="0" dirty="0">
                <a:solidFill>
                  <a:schemeClr val="bg1"/>
                </a:solidFill>
                <a:latin typeface="Calibri" panose="020F0502020204030204" pitchFamily="34" charset="0"/>
                <a:ea typeface="+mj-ea"/>
                <a:cs typeface="+mj-cs"/>
              </a:defRPr>
            </a:lvl1pPr>
          </a:lstStyle>
          <a:p>
            <a:pPr rtl="0"/>
            <a:r>
              <a:rPr lang="ru-RU" noProof="0"/>
              <a:t>СПАСИБО!</a:t>
            </a:r>
          </a:p>
        </p:txBody>
      </p:sp>
    </p:spTree>
    <p:extLst>
      <p:ext uri="{BB962C8B-B14F-4D97-AF65-F5344CB8AC3E}">
        <p14:creationId xmlns:p14="http://schemas.microsoft.com/office/powerpoint/2010/main" val="26534857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Заключительная благодарность 4">
    <p:bg>
      <p:bgPr>
        <a:solidFill>
          <a:schemeClr val="bg1">
            <a:lumMod val="95000"/>
          </a:schemeClr>
        </a:solidFill>
        <a:effectLst/>
      </p:bgPr>
    </p:bg>
    <p:spTree>
      <p:nvGrpSpPr>
        <p:cNvPr id="1" name=""/>
        <p:cNvGrpSpPr/>
        <p:nvPr/>
      </p:nvGrpSpPr>
      <p:grpSpPr>
        <a:xfrm>
          <a:off x="0" y="0"/>
          <a:ext cx="0" cy="0"/>
          <a:chOff x="0" y="0"/>
          <a:chExt cx="0" cy="0"/>
        </a:xfrm>
      </p:grpSpPr>
      <p:sp>
        <p:nvSpPr>
          <p:cNvPr id="22" name="Текст 21">
            <a:extLst>
              <a:ext uri="{FF2B5EF4-FFF2-40B4-BE49-F238E27FC236}">
                <a16:creationId xmlns="" xmlns:a16="http://schemas.microsoft.com/office/drawing/2014/main" id="{FC033E0E-968F-40A8-BE78-354499D7F913}"/>
              </a:ext>
              <a:ext uri="{C183D7F6-B498-43B3-948B-1728B52AA6E4}">
                <adec:decorative xmlns="" xmlns:adec="http://schemas.microsoft.com/office/drawing/2017/decorative" val="1"/>
              </a:ext>
            </a:extLst>
          </p:cNvPr>
          <p:cNvSpPr>
            <a:spLocks noGrp="1"/>
          </p:cNvSpPr>
          <p:nvPr>
            <p:ph type="body" sz="quarter" idx="21" hasCustomPrompt="1"/>
          </p:nvPr>
        </p:nvSpPr>
        <p:spPr>
          <a:xfrm rot="19594102" flipH="1">
            <a:off x="584131" y="-142449"/>
            <a:ext cx="1218268" cy="6177109"/>
          </a:xfrm>
          <a:custGeom>
            <a:avLst/>
            <a:gdLst>
              <a:gd name="connsiteX0" fmla="*/ 1114975 w 1218268"/>
              <a:gd name="connsiteY0" fmla="*/ 1688918 h 6177109"/>
              <a:gd name="connsiteX1" fmla="*/ 1114975 w 1218268"/>
              <a:gd name="connsiteY1" fmla="*/ 5441035 h 6177109"/>
              <a:gd name="connsiteX2" fmla="*/ 1218268 w 1218268"/>
              <a:gd name="connsiteY2" fmla="*/ 5372844 h 6177109"/>
              <a:gd name="connsiteX3" fmla="*/ 1218268 w 1218268"/>
              <a:gd name="connsiteY3" fmla="*/ 1845382 h 6177109"/>
              <a:gd name="connsiteX4" fmla="*/ 675740 w 1218268"/>
              <a:gd name="connsiteY4" fmla="*/ 1023583 h 6177109"/>
              <a:gd name="connsiteX5" fmla="*/ 675740 w 1218268"/>
              <a:gd name="connsiteY5" fmla="*/ 5731005 h 6177109"/>
              <a:gd name="connsiteX6" fmla="*/ 951275 w 1218268"/>
              <a:gd name="connsiteY6" fmla="*/ 5549105 h 6177109"/>
              <a:gd name="connsiteX7" fmla="*/ 951275 w 1218268"/>
              <a:gd name="connsiteY7" fmla="*/ 1440952 h 6177109"/>
              <a:gd name="connsiteX8" fmla="*/ 0 w 1218268"/>
              <a:gd name="connsiteY8" fmla="*/ 0 h 6177109"/>
              <a:gd name="connsiteX9" fmla="*/ 0 w 1218268"/>
              <a:gd name="connsiteY9" fmla="*/ 6177109 h 6177109"/>
              <a:gd name="connsiteX10" fmla="*/ 485620 w 1218268"/>
              <a:gd name="connsiteY10" fmla="*/ 5856517 h 6177109"/>
              <a:gd name="connsiteX11" fmla="*/ 485620 w 1218268"/>
              <a:gd name="connsiteY11" fmla="*/ 735597 h 617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268" h="6177109">
                <a:moveTo>
                  <a:pt x="1114975" y="1688918"/>
                </a:moveTo>
                <a:lnTo>
                  <a:pt x="1114975" y="5441035"/>
                </a:lnTo>
                <a:lnTo>
                  <a:pt x="1218268" y="5372844"/>
                </a:lnTo>
                <a:lnTo>
                  <a:pt x="1218268" y="1845382"/>
                </a:lnTo>
                <a:close/>
                <a:moveTo>
                  <a:pt x="675740" y="1023583"/>
                </a:moveTo>
                <a:lnTo>
                  <a:pt x="675740" y="5731005"/>
                </a:lnTo>
                <a:lnTo>
                  <a:pt x="951275" y="5549105"/>
                </a:lnTo>
                <a:lnTo>
                  <a:pt x="951275" y="1440952"/>
                </a:lnTo>
                <a:close/>
                <a:moveTo>
                  <a:pt x="0" y="0"/>
                </a:moveTo>
                <a:lnTo>
                  <a:pt x="0" y="6177109"/>
                </a:lnTo>
                <a:lnTo>
                  <a:pt x="485620" y="5856517"/>
                </a:lnTo>
                <a:lnTo>
                  <a:pt x="485620" y="735597"/>
                </a:lnTo>
                <a:close/>
              </a:path>
            </a:pathLst>
          </a:custGeom>
          <a:solidFill>
            <a:schemeClr val="bg1"/>
          </a:solidFill>
          <a:effectLst/>
        </p:spPr>
        <p:txBody>
          <a:bodyPr wrap="square" rtlCol="0">
            <a:noAutofit/>
          </a:bodyPr>
          <a:lstStyle>
            <a:lvl1pPr marL="0" indent="0">
              <a:buNone/>
              <a:defRPr>
                <a:solidFill>
                  <a:schemeClr val="tx1">
                    <a:alpha val="0"/>
                  </a:schemeClr>
                </a:solidFill>
              </a:defRPr>
            </a:lvl1pPr>
          </a:lstStyle>
          <a:p>
            <a:pPr lvl="0" rtl="0"/>
            <a:r>
              <a:rPr lang="ru-RU" noProof="0"/>
              <a:t>I</a:t>
            </a:r>
          </a:p>
        </p:txBody>
      </p:sp>
      <p:sp>
        <p:nvSpPr>
          <p:cNvPr id="15" name="Рисунок 14">
            <a:extLst>
              <a:ext uri="{FF2B5EF4-FFF2-40B4-BE49-F238E27FC236}">
                <a16:creationId xmlns="" xmlns:a16="http://schemas.microsoft.com/office/drawing/2014/main" id="{B9454D95-B362-4CB6-B706-EB2022A3342D}"/>
              </a:ext>
              <a:ext uri="{C183D7F6-B498-43B3-948B-1728B52AA6E4}">
                <adec:decorative xmlns="" xmlns:adec="http://schemas.microsoft.com/office/drawing/2017/decorative" val="1"/>
              </a:ext>
            </a:extLst>
          </p:cNvPr>
          <p:cNvSpPr>
            <a:spLocks noGrp="1"/>
          </p:cNvSpPr>
          <p:nvPr>
            <p:ph type="pic" sz="quarter" idx="11" hasCustomPrompt="1"/>
          </p:nvPr>
        </p:nvSpPr>
        <p:spPr>
          <a:xfrm>
            <a:off x="3124200" y="0"/>
            <a:ext cx="9067800" cy="6858000"/>
          </a:xfrm>
          <a:custGeom>
            <a:avLst/>
            <a:gdLst>
              <a:gd name="connsiteX0" fmla="*/ 5205086 w 9067800"/>
              <a:gd name="connsiteY0" fmla="*/ 0 h 6858000"/>
              <a:gd name="connsiteX1" fmla="*/ 6957685 w 9067800"/>
              <a:gd name="connsiteY1" fmla="*/ 0 h 6858000"/>
              <a:gd name="connsiteX2" fmla="*/ 9067800 w 9067800"/>
              <a:gd name="connsiteY2" fmla="*/ 0 h 6858000"/>
              <a:gd name="connsiteX3" fmla="*/ 9067800 w 9067800"/>
              <a:gd name="connsiteY3" fmla="*/ 6827058 h 6858000"/>
              <a:gd name="connsiteX4" fmla="*/ 9044315 w 9067800"/>
              <a:gd name="connsiteY4" fmla="*/ 6858000 h 6858000"/>
              <a:gd name="connsiteX5" fmla="*/ 7291715 w 9067800"/>
              <a:gd name="connsiteY5" fmla="*/ 6858000 h 6858000"/>
              <a:gd name="connsiteX6" fmla="*/ 1752601 w 9067800"/>
              <a:gd name="connsiteY6" fmla="*/ 6858000 h 6858000"/>
              <a:gd name="connsiteX7" fmla="*/ 0 w 90678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7800" h="6858000">
                <a:moveTo>
                  <a:pt x="5205086" y="0"/>
                </a:moveTo>
                <a:lnTo>
                  <a:pt x="6957685" y="0"/>
                </a:lnTo>
                <a:lnTo>
                  <a:pt x="9067800" y="0"/>
                </a:lnTo>
                <a:lnTo>
                  <a:pt x="9067800" y="6827058"/>
                </a:lnTo>
                <a:lnTo>
                  <a:pt x="9044315" y="6858000"/>
                </a:lnTo>
                <a:lnTo>
                  <a:pt x="7291715" y="6858000"/>
                </a:lnTo>
                <a:lnTo>
                  <a:pt x="1752601" y="6858000"/>
                </a:lnTo>
                <a:lnTo>
                  <a:pt x="0" y="6858000"/>
                </a:lnTo>
                <a:close/>
              </a:path>
            </a:pathLst>
          </a:custGeom>
          <a:solidFill>
            <a:schemeClr val="bg1"/>
          </a:solidFill>
        </p:spPr>
        <p:txBody>
          <a:bodyPr wrap="square" rtlCol="0" anchor="ctr">
            <a:noAutofit/>
          </a:bodyPr>
          <a:lstStyle>
            <a:lvl1pPr marL="0" indent="0" algn="ctr">
              <a:buNone/>
              <a:defRPr/>
            </a:lvl1pPr>
          </a:lstStyle>
          <a:p>
            <a:pPr rtl="0"/>
            <a:r>
              <a:rPr lang="ru-RU" noProof="0"/>
              <a:t>Добавить изображение</a:t>
            </a: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533400" y="266700"/>
            <a:ext cx="5105400" cy="6324600"/>
          </a:xfrm>
          <a:solidFill>
            <a:schemeClr val="bg1"/>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hasCustomPrompt="1"/>
          </p:nvPr>
        </p:nvSpPr>
        <p:spPr>
          <a:xfrm>
            <a:off x="933450" y="762000"/>
            <a:ext cx="4381500" cy="3429000"/>
          </a:xfrm>
        </p:spPr>
        <p:txBody>
          <a:bodyPr rtlCol="0" anchor="ctr">
            <a:normAutofit/>
          </a:bodyPr>
          <a:lstStyle>
            <a:lvl1pPr algn="ctr">
              <a:defRPr sz="5000" spc="200" baseline="0"/>
            </a:lvl1pPr>
          </a:lstStyle>
          <a:p>
            <a:pPr rtl="0"/>
            <a:r>
              <a:rPr lang="ru-RU" noProof="0"/>
              <a:t>СПАСИБО!</a:t>
            </a:r>
          </a:p>
        </p:txBody>
      </p:sp>
      <p:sp>
        <p:nvSpPr>
          <p:cNvPr id="7" name="Текст 16">
            <a:extLst>
              <a:ext uri="{FF2B5EF4-FFF2-40B4-BE49-F238E27FC236}">
                <a16:creationId xmlns="" xmlns:a16="http://schemas.microsoft.com/office/drawing/2014/main" id="{D6D785D2-DAEB-48F3-AB8A-2954F03ACD2B}"/>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V="1">
            <a:off x="314325" y="4953000"/>
            <a:ext cx="1143000" cy="1790700"/>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30448034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Заключительная благодарность 5">
    <p:spTree>
      <p:nvGrpSpPr>
        <p:cNvPr id="1" name=""/>
        <p:cNvGrpSpPr/>
        <p:nvPr/>
      </p:nvGrpSpPr>
      <p:grpSpPr>
        <a:xfrm>
          <a:off x="0" y="0"/>
          <a:ext cx="0" cy="0"/>
          <a:chOff x="0" y="0"/>
          <a:chExt cx="0" cy="0"/>
        </a:xfrm>
      </p:grpSpPr>
      <p:sp>
        <p:nvSpPr>
          <p:cNvPr id="11" name="Рисунок 10">
            <a:extLst>
              <a:ext uri="{FF2B5EF4-FFF2-40B4-BE49-F238E27FC236}">
                <a16:creationId xmlns="" xmlns:a16="http://schemas.microsoft.com/office/drawing/2014/main" id="{A623EB06-2F79-4698-807D-96A58B4F1D71}"/>
              </a:ext>
              <a:ext uri="{C183D7F6-B498-43B3-948B-1728B52AA6E4}">
                <adec:decorative xmlns=""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rtlCol="0" anchor="ctr">
            <a:noAutofit/>
          </a:bodyPr>
          <a:lstStyle>
            <a:lvl1pPr marL="0" indent="0" algn="ctr">
              <a:buNone/>
              <a:defRPr/>
            </a:lvl1pPr>
          </a:lstStyle>
          <a:p>
            <a:pPr rtl="0"/>
            <a:r>
              <a:rPr lang="ru-RU" noProof="0"/>
              <a:t>Добавить изображение</a:t>
            </a: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990600" y="609600"/>
            <a:ext cx="4648200" cy="5638800"/>
          </a:xfrm>
          <a:solidFill>
            <a:schemeClr val="bg1"/>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hasCustomPrompt="1"/>
          </p:nvPr>
        </p:nvSpPr>
        <p:spPr>
          <a:xfrm>
            <a:off x="1257300" y="1447800"/>
            <a:ext cx="4114800" cy="3962400"/>
          </a:xfrm>
        </p:spPr>
        <p:txBody>
          <a:bodyPr rtlCol="0" anchor="ctr">
            <a:normAutofit/>
          </a:bodyPr>
          <a:lstStyle>
            <a:lvl1pPr algn="ctr">
              <a:defRPr sz="5000" spc="200" baseline="0"/>
            </a:lvl1pPr>
          </a:lstStyle>
          <a:p>
            <a:pPr rtl="0"/>
            <a:r>
              <a:rPr lang="ru-RU" noProof="0"/>
              <a:t>СПАСИБО!</a:t>
            </a:r>
          </a:p>
        </p:txBody>
      </p:sp>
      <p:sp>
        <p:nvSpPr>
          <p:cNvPr id="7" name="Текст 16">
            <a:extLst>
              <a:ext uri="{FF2B5EF4-FFF2-40B4-BE49-F238E27FC236}">
                <a16:creationId xmlns="" xmlns:a16="http://schemas.microsoft.com/office/drawing/2014/main" id="{D6D785D2-DAEB-48F3-AB8A-2954F03ACD2B}"/>
              </a:ext>
              <a:ext uri="{C183D7F6-B498-43B3-948B-1728B52AA6E4}">
                <adec:decorative xmlns="" xmlns:adec="http://schemas.microsoft.com/office/drawing/2017/decorative" val="1"/>
              </a:ext>
            </a:extLst>
          </p:cNvPr>
          <p:cNvSpPr>
            <a:spLocks noGrp="1"/>
          </p:cNvSpPr>
          <p:nvPr>
            <p:ph type="body" sz="quarter" idx="13" hasCustomPrompt="1"/>
          </p:nvPr>
        </p:nvSpPr>
        <p:spPr>
          <a:xfrm>
            <a:off x="2705100" y="409575"/>
            <a:ext cx="1219200" cy="400050"/>
          </a:xfr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8" name="Текст 16">
            <a:extLst>
              <a:ext uri="{FF2B5EF4-FFF2-40B4-BE49-F238E27FC236}">
                <a16:creationId xmlns="" xmlns:a16="http://schemas.microsoft.com/office/drawing/2014/main" id="{BB42ECCE-195D-45F5-94EB-137CEFCFE916}"/>
              </a:ext>
              <a:ext uri="{C183D7F6-B498-43B3-948B-1728B52AA6E4}">
                <adec:decorative xmlns="" xmlns:adec="http://schemas.microsoft.com/office/drawing/2017/decorative" val="1"/>
              </a:ext>
            </a:extLst>
          </p:cNvPr>
          <p:cNvSpPr>
            <a:spLocks noGrp="1"/>
          </p:cNvSpPr>
          <p:nvPr>
            <p:ph type="body" sz="quarter" idx="14" hasCustomPrompt="1"/>
          </p:nvPr>
        </p:nvSpPr>
        <p:spPr>
          <a:xfrm>
            <a:off x="2705100" y="6076950"/>
            <a:ext cx="1219200" cy="400050"/>
          </a:xfrm>
          <a:solidFill>
            <a:schemeClr val="accent2"/>
          </a:solidFill>
          <a:effectLst>
            <a:outerShdw blurRad="50800" dist="38100" dir="18900000" algn="b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1325539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Титульный слайд">
    <p:bg>
      <p:bgPr>
        <a:solidFill>
          <a:schemeClr val="bg1">
            <a:lumMod val="95000"/>
          </a:schemeClr>
        </a:solidFill>
        <a:effectLst/>
      </p:bgPr>
    </p:bg>
    <p:spTree>
      <p:nvGrpSpPr>
        <p:cNvPr id="1" name=""/>
        <p:cNvGrpSpPr/>
        <p:nvPr/>
      </p:nvGrpSpPr>
      <p:grpSpPr>
        <a:xfrm>
          <a:off x="0" y="0"/>
          <a:ext cx="0" cy="0"/>
          <a:chOff x="0" y="0"/>
          <a:chExt cx="0" cy="0"/>
        </a:xfrm>
      </p:grpSpPr>
      <p:sp>
        <p:nvSpPr>
          <p:cNvPr id="22" name="Текст 21">
            <a:extLst>
              <a:ext uri="{FF2B5EF4-FFF2-40B4-BE49-F238E27FC236}">
                <a16:creationId xmlns="" xmlns:a16="http://schemas.microsoft.com/office/drawing/2014/main" id="{FC033E0E-968F-40A8-BE78-354499D7F913}"/>
              </a:ext>
              <a:ext uri="{C183D7F6-B498-43B3-948B-1728B52AA6E4}">
                <adec:decorative xmlns="" xmlns:adec="http://schemas.microsoft.com/office/drawing/2017/decorative" val="1"/>
              </a:ext>
            </a:extLst>
          </p:cNvPr>
          <p:cNvSpPr>
            <a:spLocks noGrp="1"/>
          </p:cNvSpPr>
          <p:nvPr>
            <p:ph type="body" sz="quarter" idx="21" hasCustomPrompt="1"/>
          </p:nvPr>
        </p:nvSpPr>
        <p:spPr>
          <a:xfrm rot="19594102" flipH="1">
            <a:off x="584131" y="-142449"/>
            <a:ext cx="1218268" cy="6177109"/>
          </a:xfrm>
          <a:custGeom>
            <a:avLst/>
            <a:gdLst>
              <a:gd name="connsiteX0" fmla="*/ 1114975 w 1218268"/>
              <a:gd name="connsiteY0" fmla="*/ 1688918 h 6177109"/>
              <a:gd name="connsiteX1" fmla="*/ 1114975 w 1218268"/>
              <a:gd name="connsiteY1" fmla="*/ 5441035 h 6177109"/>
              <a:gd name="connsiteX2" fmla="*/ 1218268 w 1218268"/>
              <a:gd name="connsiteY2" fmla="*/ 5372844 h 6177109"/>
              <a:gd name="connsiteX3" fmla="*/ 1218268 w 1218268"/>
              <a:gd name="connsiteY3" fmla="*/ 1845382 h 6177109"/>
              <a:gd name="connsiteX4" fmla="*/ 675740 w 1218268"/>
              <a:gd name="connsiteY4" fmla="*/ 1023583 h 6177109"/>
              <a:gd name="connsiteX5" fmla="*/ 675740 w 1218268"/>
              <a:gd name="connsiteY5" fmla="*/ 5731005 h 6177109"/>
              <a:gd name="connsiteX6" fmla="*/ 951275 w 1218268"/>
              <a:gd name="connsiteY6" fmla="*/ 5549105 h 6177109"/>
              <a:gd name="connsiteX7" fmla="*/ 951275 w 1218268"/>
              <a:gd name="connsiteY7" fmla="*/ 1440952 h 6177109"/>
              <a:gd name="connsiteX8" fmla="*/ 0 w 1218268"/>
              <a:gd name="connsiteY8" fmla="*/ 0 h 6177109"/>
              <a:gd name="connsiteX9" fmla="*/ 0 w 1218268"/>
              <a:gd name="connsiteY9" fmla="*/ 6177109 h 6177109"/>
              <a:gd name="connsiteX10" fmla="*/ 485620 w 1218268"/>
              <a:gd name="connsiteY10" fmla="*/ 5856517 h 6177109"/>
              <a:gd name="connsiteX11" fmla="*/ 485620 w 1218268"/>
              <a:gd name="connsiteY11" fmla="*/ 735597 h 6177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8268" h="6177109">
                <a:moveTo>
                  <a:pt x="1114975" y="1688918"/>
                </a:moveTo>
                <a:lnTo>
                  <a:pt x="1114975" y="5441035"/>
                </a:lnTo>
                <a:lnTo>
                  <a:pt x="1218268" y="5372844"/>
                </a:lnTo>
                <a:lnTo>
                  <a:pt x="1218268" y="1845382"/>
                </a:lnTo>
                <a:close/>
                <a:moveTo>
                  <a:pt x="675740" y="1023583"/>
                </a:moveTo>
                <a:lnTo>
                  <a:pt x="675740" y="5731005"/>
                </a:lnTo>
                <a:lnTo>
                  <a:pt x="951275" y="5549105"/>
                </a:lnTo>
                <a:lnTo>
                  <a:pt x="951275" y="1440952"/>
                </a:lnTo>
                <a:close/>
                <a:moveTo>
                  <a:pt x="0" y="0"/>
                </a:moveTo>
                <a:lnTo>
                  <a:pt x="0" y="6177109"/>
                </a:lnTo>
                <a:lnTo>
                  <a:pt x="485620" y="5856517"/>
                </a:lnTo>
                <a:lnTo>
                  <a:pt x="485620" y="735597"/>
                </a:lnTo>
                <a:close/>
              </a:path>
            </a:pathLst>
          </a:custGeom>
          <a:solidFill>
            <a:schemeClr val="bg1"/>
          </a:solidFill>
          <a:effectLst/>
        </p:spPr>
        <p:txBody>
          <a:bodyPr wrap="square" rtlCol="0">
            <a:noAutofit/>
          </a:bodyPr>
          <a:lstStyle>
            <a:lvl1pPr marL="0" indent="0">
              <a:buNone/>
              <a:defRPr>
                <a:solidFill>
                  <a:schemeClr val="tx1">
                    <a:alpha val="0"/>
                  </a:schemeClr>
                </a:solidFill>
              </a:defRPr>
            </a:lvl1pPr>
          </a:lstStyle>
          <a:p>
            <a:pPr lvl="0" rtl="0"/>
            <a:r>
              <a:rPr lang="ru-RU" noProof="0"/>
              <a:t>I</a:t>
            </a:r>
          </a:p>
        </p:txBody>
      </p:sp>
      <p:sp>
        <p:nvSpPr>
          <p:cNvPr id="15" name="Рисунок 14">
            <a:extLst>
              <a:ext uri="{FF2B5EF4-FFF2-40B4-BE49-F238E27FC236}">
                <a16:creationId xmlns="" xmlns:a16="http://schemas.microsoft.com/office/drawing/2014/main" id="{B9454D95-B362-4CB6-B706-EB2022A3342D}"/>
              </a:ext>
              <a:ext uri="{C183D7F6-B498-43B3-948B-1728B52AA6E4}">
                <adec:decorative xmlns="" xmlns:adec="http://schemas.microsoft.com/office/drawing/2017/decorative" val="1"/>
              </a:ext>
            </a:extLst>
          </p:cNvPr>
          <p:cNvSpPr>
            <a:spLocks noGrp="1"/>
          </p:cNvSpPr>
          <p:nvPr>
            <p:ph type="pic" sz="quarter" idx="11" hasCustomPrompt="1"/>
          </p:nvPr>
        </p:nvSpPr>
        <p:spPr>
          <a:xfrm>
            <a:off x="3124200" y="0"/>
            <a:ext cx="9067800" cy="6858000"/>
          </a:xfrm>
          <a:custGeom>
            <a:avLst/>
            <a:gdLst>
              <a:gd name="connsiteX0" fmla="*/ 5205086 w 9067800"/>
              <a:gd name="connsiteY0" fmla="*/ 0 h 6858000"/>
              <a:gd name="connsiteX1" fmla="*/ 6957685 w 9067800"/>
              <a:gd name="connsiteY1" fmla="*/ 0 h 6858000"/>
              <a:gd name="connsiteX2" fmla="*/ 9067800 w 9067800"/>
              <a:gd name="connsiteY2" fmla="*/ 0 h 6858000"/>
              <a:gd name="connsiteX3" fmla="*/ 9067800 w 9067800"/>
              <a:gd name="connsiteY3" fmla="*/ 6827058 h 6858000"/>
              <a:gd name="connsiteX4" fmla="*/ 9044315 w 9067800"/>
              <a:gd name="connsiteY4" fmla="*/ 6858000 h 6858000"/>
              <a:gd name="connsiteX5" fmla="*/ 7291715 w 9067800"/>
              <a:gd name="connsiteY5" fmla="*/ 6858000 h 6858000"/>
              <a:gd name="connsiteX6" fmla="*/ 1752601 w 9067800"/>
              <a:gd name="connsiteY6" fmla="*/ 6858000 h 6858000"/>
              <a:gd name="connsiteX7" fmla="*/ 0 w 90678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7800" h="6858000">
                <a:moveTo>
                  <a:pt x="5205086" y="0"/>
                </a:moveTo>
                <a:lnTo>
                  <a:pt x="6957685" y="0"/>
                </a:lnTo>
                <a:lnTo>
                  <a:pt x="9067800" y="0"/>
                </a:lnTo>
                <a:lnTo>
                  <a:pt x="9067800" y="6827058"/>
                </a:lnTo>
                <a:lnTo>
                  <a:pt x="9044315" y="6858000"/>
                </a:lnTo>
                <a:lnTo>
                  <a:pt x="7291715" y="6858000"/>
                </a:lnTo>
                <a:lnTo>
                  <a:pt x="1752601" y="6858000"/>
                </a:lnTo>
                <a:lnTo>
                  <a:pt x="0" y="6858000"/>
                </a:lnTo>
                <a:close/>
              </a:path>
            </a:pathLst>
          </a:custGeom>
          <a:solidFill>
            <a:schemeClr val="bg1"/>
          </a:solidFill>
        </p:spPr>
        <p:txBody>
          <a:bodyPr wrap="square" rtlCol="0" anchor="ctr">
            <a:noAutofit/>
          </a:bodyPr>
          <a:lstStyle>
            <a:lvl1pPr marL="0" indent="0" algn="ctr">
              <a:buNone/>
              <a:defRPr/>
            </a:lvl1pPr>
          </a:lstStyle>
          <a:p>
            <a:pPr rtl="0"/>
            <a:r>
              <a:rPr lang="ru-RU" noProof="0"/>
              <a:t>Добавить изображение</a:t>
            </a: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533400" y="266700"/>
            <a:ext cx="5105400" cy="6324600"/>
          </a:xfrm>
          <a:solidFill>
            <a:schemeClr val="bg1"/>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933450" y="762000"/>
            <a:ext cx="4381500" cy="3429000"/>
          </a:xfrm>
        </p:spPr>
        <p:txBody>
          <a:bodyPr rtlCol="0" anchor="ctr">
            <a:normAutofit/>
          </a:bodyPr>
          <a:lstStyle>
            <a:lvl1pPr algn="ctr">
              <a:defRPr sz="5000" spc="200" baseline="0"/>
            </a:lvl1pPr>
          </a:lstStyle>
          <a:p>
            <a:pPr rtl="0"/>
            <a:r>
              <a:rPr lang="ru-RU" noProof="0"/>
              <a:t>Образец заголовка</a:t>
            </a:r>
          </a:p>
        </p:txBody>
      </p:sp>
      <p:sp>
        <p:nvSpPr>
          <p:cNvPr id="3" name="Подзаголовок 2"/>
          <p:cNvSpPr>
            <a:spLocks noGrp="1"/>
          </p:cNvSpPr>
          <p:nvPr>
            <p:ph type="subTitle" idx="1"/>
          </p:nvPr>
        </p:nvSpPr>
        <p:spPr>
          <a:xfrm>
            <a:off x="933450" y="4343400"/>
            <a:ext cx="4381500" cy="1355732"/>
          </a:xfrm>
        </p:spPr>
        <p:txBody>
          <a:bodyPr lIns="91440" rIns="91440" rtlCol="0" anchor="t">
            <a:normAutofit/>
          </a:bodyPr>
          <a:lstStyle>
            <a:lvl1pPr marL="0" indent="0" algn="ctr">
              <a:lnSpc>
                <a:spcPct val="100000"/>
              </a:lnSpc>
              <a:spcBef>
                <a:spcPts val="0"/>
              </a:spcBef>
              <a:spcAft>
                <a:spcPts val="0"/>
              </a:spcAft>
              <a:buNone/>
              <a:defRPr sz="16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
        <p:nvSpPr>
          <p:cNvPr id="7" name="Текст 16">
            <a:extLst>
              <a:ext uri="{FF2B5EF4-FFF2-40B4-BE49-F238E27FC236}">
                <a16:creationId xmlns="" xmlns:a16="http://schemas.microsoft.com/office/drawing/2014/main" id="{D6D785D2-DAEB-48F3-AB8A-2954F03ACD2B}"/>
              </a:ext>
              <a:ext uri="{C183D7F6-B498-43B3-948B-1728B52AA6E4}">
                <adec:decorative xmlns="" xmlns:adec="http://schemas.microsoft.com/office/drawing/2017/decorative" val="1"/>
              </a:ext>
            </a:extLst>
          </p:cNvPr>
          <p:cNvSpPr>
            <a:spLocks noGrp="1"/>
          </p:cNvSpPr>
          <p:nvPr>
            <p:ph type="body" sz="quarter" idx="13" hasCustomPrompt="1"/>
          </p:nvPr>
        </p:nvSpPr>
        <p:spPr>
          <a:xfrm rot="10800000" flipV="1">
            <a:off x="314325" y="4953000"/>
            <a:ext cx="1143000" cy="1790700"/>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104992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Титульный слайд">
    <p:spTree>
      <p:nvGrpSpPr>
        <p:cNvPr id="1" name=""/>
        <p:cNvGrpSpPr/>
        <p:nvPr/>
      </p:nvGrpSpPr>
      <p:grpSpPr>
        <a:xfrm>
          <a:off x="0" y="0"/>
          <a:ext cx="0" cy="0"/>
          <a:chOff x="0" y="0"/>
          <a:chExt cx="0" cy="0"/>
        </a:xfrm>
      </p:grpSpPr>
      <p:sp>
        <p:nvSpPr>
          <p:cNvPr id="11" name="Рисунок 10">
            <a:extLst>
              <a:ext uri="{FF2B5EF4-FFF2-40B4-BE49-F238E27FC236}">
                <a16:creationId xmlns="" xmlns:a16="http://schemas.microsoft.com/office/drawing/2014/main" id="{A623EB06-2F79-4698-807D-96A58B4F1D71}"/>
              </a:ext>
              <a:ext uri="{C183D7F6-B498-43B3-948B-1728B52AA6E4}">
                <adec:decorative xmlns="" xmlns:adec="http://schemas.microsoft.com/office/drawing/2017/decorative" val="1"/>
              </a:ext>
            </a:extLst>
          </p:cNvPr>
          <p:cNvSpPr>
            <a:spLocks noGrp="1"/>
          </p:cNvSpPr>
          <p:nvPr>
            <p:ph type="pic" sz="quarter" idx="15" hasCustomPrompt="1"/>
          </p:nvPr>
        </p:nvSpPr>
        <p:spPr>
          <a:xfrm>
            <a:off x="0" y="0"/>
            <a:ext cx="8329286" cy="6858000"/>
          </a:xfrm>
          <a:custGeom>
            <a:avLst/>
            <a:gdLst>
              <a:gd name="connsiteX0" fmla="*/ 0 w 8329286"/>
              <a:gd name="connsiteY0" fmla="*/ 0 h 6858000"/>
              <a:gd name="connsiteX1" fmla="*/ 8329286 w 8329286"/>
              <a:gd name="connsiteY1" fmla="*/ 0 h 6858000"/>
              <a:gd name="connsiteX2" fmla="*/ 3124200 w 8329286"/>
              <a:gd name="connsiteY2" fmla="*/ 6858000 h 6858000"/>
              <a:gd name="connsiteX3" fmla="*/ 0 w 83292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29286" h="6858000">
                <a:moveTo>
                  <a:pt x="0" y="0"/>
                </a:moveTo>
                <a:lnTo>
                  <a:pt x="8329286" y="0"/>
                </a:lnTo>
                <a:lnTo>
                  <a:pt x="3124200" y="6858000"/>
                </a:lnTo>
                <a:lnTo>
                  <a:pt x="0" y="6858000"/>
                </a:lnTo>
                <a:close/>
              </a:path>
            </a:pathLst>
          </a:custGeom>
          <a:solidFill>
            <a:schemeClr val="bg1"/>
          </a:solidFill>
          <a:effectLst>
            <a:outerShdw blurRad="228600" dist="38100" algn="l" rotWithShape="0">
              <a:prstClr val="black">
                <a:alpha val="40000"/>
              </a:prstClr>
            </a:outerShdw>
          </a:effectLst>
        </p:spPr>
        <p:txBody>
          <a:bodyPr wrap="square" rtlCol="0" anchor="ctr">
            <a:noAutofit/>
          </a:bodyPr>
          <a:lstStyle>
            <a:lvl1pPr marL="0" indent="0" algn="ctr">
              <a:buNone/>
              <a:defRPr/>
            </a:lvl1pPr>
          </a:lstStyle>
          <a:p>
            <a:pPr rtl="0"/>
            <a:r>
              <a:rPr lang="ru-RU" noProof="0"/>
              <a:t>Добавить изображение</a:t>
            </a:r>
          </a:p>
        </p:txBody>
      </p:sp>
      <p:sp>
        <p:nvSpPr>
          <p:cNvPr id="17" name="Текст 16">
            <a:extLst>
              <a:ext uri="{FF2B5EF4-FFF2-40B4-BE49-F238E27FC236}">
                <a16:creationId xmlns="" xmlns:a16="http://schemas.microsoft.com/office/drawing/2014/main" id="{FF9E63E5-568A-4FA2-9851-E5BFA12B85D1}"/>
              </a:ext>
              <a:ext uri="{C183D7F6-B498-43B3-948B-1728B52AA6E4}">
                <adec:decorative xmlns="" xmlns:adec="http://schemas.microsoft.com/office/drawing/2017/decorative" val="1"/>
              </a:ext>
            </a:extLst>
          </p:cNvPr>
          <p:cNvSpPr>
            <a:spLocks noGrp="1"/>
          </p:cNvSpPr>
          <p:nvPr>
            <p:ph type="body" sz="quarter" idx="12" hasCustomPrompt="1"/>
          </p:nvPr>
        </p:nvSpPr>
        <p:spPr>
          <a:xfrm>
            <a:off x="990600" y="609600"/>
            <a:ext cx="4648200" cy="5638800"/>
          </a:xfrm>
          <a:solidFill>
            <a:schemeClr val="bg1"/>
          </a:solidFill>
          <a:effectLst>
            <a:outerShdw blurRad="3556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2" name="Заголовок 1"/>
          <p:cNvSpPr>
            <a:spLocks noGrp="1"/>
          </p:cNvSpPr>
          <p:nvPr>
            <p:ph type="ctrTitle"/>
          </p:nvPr>
        </p:nvSpPr>
        <p:spPr>
          <a:xfrm>
            <a:off x="1257300" y="1447800"/>
            <a:ext cx="4114800" cy="3962400"/>
          </a:xfrm>
        </p:spPr>
        <p:txBody>
          <a:bodyPr rtlCol="0" anchor="ctr">
            <a:normAutofit/>
          </a:bodyPr>
          <a:lstStyle>
            <a:lvl1pPr algn="ctr">
              <a:defRPr sz="5000" spc="200" baseline="0"/>
            </a:lvl1pPr>
          </a:lstStyle>
          <a:p>
            <a:pPr rtl="0"/>
            <a:r>
              <a:rPr lang="ru-RU" noProof="0"/>
              <a:t>Образец заголовка</a:t>
            </a:r>
          </a:p>
        </p:txBody>
      </p:sp>
      <p:sp>
        <p:nvSpPr>
          <p:cNvPr id="3" name="Подзаголовок 2"/>
          <p:cNvSpPr>
            <a:spLocks noGrp="1"/>
          </p:cNvSpPr>
          <p:nvPr>
            <p:ph type="subTitle" idx="1"/>
          </p:nvPr>
        </p:nvSpPr>
        <p:spPr>
          <a:xfrm>
            <a:off x="6057900" y="4495801"/>
            <a:ext cx="4876800" cy="609600"/>
          </a:xfrm>
        </p:spPr>
        <p:txBody>
          <a:bodyPr lIns="91440" rIns="91440" rtlCol="0" anchor="ctr">
            <a:normAutofit/>
          </a:bodyPr>
          <a:lstStyle>
            <a:lvl1pPr marL="0" indent="0" algn="l">
              <a:lnSpc>
                <a:spcPct val="100000"/>
              </a:lnSpc>
              <a:spcBef>
                <a:spcPts val="0"/>
              </a:spcBef>
              <a:spcAft>
                <a:spcPts val="0"/>
              </a:spcAft>
              <a:buNone/>
              <a:defRPr sz="16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0"/>
              <a:t>Образец подзаголовка</a:t>
            </a:r>
          </a:p>
        </p:txBody>
      </p:sp>
      <p:sp>
        <p:nvSpPr>
          <p:cNvPr id="7" name="Текст 16">
            <a:extLst>
              <a:ext uri="{FF2B5EF4-FFF2-40B4-BE49-F238E27FC236}">
                <a16:creationId xmlns="" xmlns:a16="http://schemas.microsoft.com/office/drawing/2014/main" id="{D6D785D2-DAEB-48F3-AB8A-2954F03ACD2B}"/>
              </a:ext>
              <a:ext uri="{C183D7F6-B498-43B3-948B-1728B52AA6E4}">
                <adec:decorative xmlns="" xmlns:adec="http://schemas.microsoft.com/office/drawing/2017/decorative" val="1"/>
              </a:ext>
            </a:extLst>
          </p:cNvPr>
          <p:cNvSpPr>
            <a:spLocks noGrp="1"/>
          </p:cNvSpPr>
          <p:nvPr>
            <p:ph type="body" sz="quarter" idx="13" hasCustomPrompt="1"/>
          </p:nvPr>
        </p:nvSpPr>
        <p:spPr>
          <a:xfrm>
            <a:off x="2705100" y="409575"/>
            <a:ext cx="1219200" cy="400050"/>
          </a:xfrm>
          <a:solidFill>
            <a:schemeClr val="accent2"/>
          </a:solidFill>
          <a:effectLst>
            <a:outerShdw blurRad="50800" dist="38100" dir="2700000" algn="t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
        <p:nvSpPr>
          <p:cNvPr id="8" name="Текст 16">
            <a:extLst>
              <a:ext uri="{FF2B5EF4-FFF2-40B4-BE49-F238E27FC236}">
                <a16:creationId xmlns="" xmlns:a16="http://schemas.microsoft.com/office/drawing/2014/main" id="{BB42ECCE-195D-45F5-94EB-137CEFCFE916}"/>
              </a:ext>
              <a:ext uri="{C183D7F6-B498-43B3-948B-1728B52AA6E4}">
                <adec:decorative xmlns="" xmlns:adec="http://schemas.microsoft.com/office/drawing/2017/decorative" val="1"/>
              </a:ext>
            </a:extLst>
          </p:cNvPr>
          <p:cNvSpPr>
            <a:spLocks noGrp="1"/>
          </p:cNvSpPr>
          <p:nvPr>
            <p:ph type="body" sz="quarter" idx="14" hasCustomPrompt="1"/>
          </p:nvPr>
        </p:nvSpPr>
        <p:spPr>
          <a:xfrm>
            <a:off x="2705100" y="6076950"/>
            <a:ext cx="1219200" cy="400050"/>
          </a:xfrm>
          <a:solidFill>
            <a:schemeClr val="accent2"/>
          </a:solidFill>
          <a:effectLst>
            <a:outerShdw blurRad="50800" dist="38100" dir="18900000" algn="bl" rotWithShape="0">
              <a:prstClr val="black">
                <a:alpha val="40000"/>
              </a:prstClr>
            </a:outerShdw>
          </a:effectLst>
        </p:spPr>
        <p:txBody>
          <a:bodyPr rtlCol="0"/>
          <a:lstStyle>
            <a:lvl1pPr marL="0" indent="0">
              <a:buNone/>
              <a:defRPr>
                <a:solidFill>
                  <a:schemeClr val="tx1">
                    <a:alpha val="0"/>
                  </a:schemeClr>
                </a:solidFill>
              </a:defRPr>
            </a:lvl1pPr>
          </a:lstStyle>
          <a:p>
            <a:pPr lvl="0" rtl="0"/>
            <a:r>
              <a:rPr lang="ru-RU" noProof="0"/>
              <a:t>I</a:t>
            </a:r>
          </a:p>
        </p:txBody>
      </p:sp>
    </p:spTree>
    <p:extLst>
      <p:ext uri="{BB962C8B-B14F-4D97-AF65-F5344CB8AC3E}">
        <p14:creationId xmlns:p14="http://schemas.microsoft.com/office/powerpoint/2010/main" val="2601318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Заголовок и объект">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1447800"/>
          </a:xfrm>
        </p:spPr>
        <p:txBody>
          <a:bodyPr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0" y="2667000"/>
            <a:ext cx="10288693" cy="3660648"/>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0" name="Рисунок 9">
            <a:extLst>
              <a:ext uri="{FF2B5EF4-FFF2-40B4-BE49-F238E27FC236}">
                <a16:creationId xmlns="" xmlns:a16="http://schemas.microsoft.com/office/drawing/2014/main" id="{B1F422E5-0916-42D9-AC79-50E4FC133F3D}"/>
              </a:ext>
              <a:ext uri="{C183D7F6-B498-43B3-948B-1728B52AA6E4}">
                <adec:decorative xmlns=""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rtlCol="0" anchor="ctr">
            <a:noAutofit/>
          </a:bodyPr>
          <a:lstStyle>
            <a:lvl1pPr marL="0" indent="0" algn="ctr">
              <a:buNone/>
              <a:defRPr sz="1600">
                <a:solidFill>
                  <a:schemeClr val="bg1">
                    <a:lumMod val="75000"/>
                  </a:schemeClr>
                </a:solidFill>
              </a:defRPr>
            </a:lvl1pPr>
          </a:lstStyle>
          <a:p>
            <a:pPr rtl="0"/>
            <a:r>
              <a:rPr lang="ru-RU" noProof="0"/>
              <a:t>Добавить изображение</a:t>
            </a:r>
          </a:p>
        </p:txBody>
      </p:sp>
      <p:sp>
        <p:nvSpPr>
          <p:cNvPr id="14" name="Номер слайда 5">
            <a:extLst>
              <a:ext uri="{FF2B5EF4-FFF2-40B4-BE49-F238E27FC236}">
                <a16:creationId xmlns="" xmlns:a16="http://schemas.microsoft.com/office/drawing/2014/main" id="{0621E917-505B-493E-99EE-2E57CB3327C6}"/>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dirty="0"/>
          </a:p>
        </p:txBody>
      </p:sp>
    </p:spTree>
    <p:extLst>
      <p:ext uri="{BB962C8B-B14F-4D97-AF65-F5344CB8AC3E}">
        <p14:creationId xmlns:p14="http://schemas.microsoft.com/office/powerpoint/2010/main" val="792466477"/>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orient="horz" pos="7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Заголовок, подзаголовок-выделение и содержимое">
    <p:spTree>
      <p:nvGrpSpPr>
        <p:cNvPr id="1" name=""/>
        <p:cNvGrpSpPr/>
        <p:nvPr/>
      </p:nvGrpSpPr>
      <p:grpSpPr>
        <a:xfrm>
          <a:off x="0" y="0"/>
          <a:ext cx="0" cy="0"/>
          <a:chOff x="0" y="0"/>
          <a:chExt cx="0" cy="0"/>
        </a:xfrm>
      </p:grpSpPr>
      <p:sp>
        <p:nvSpPr>
          <p:cNvPr id="11" name="Прямоугольник 10">
            <a:extLst>
              <a:ext uri="{FF2B5EF4-FFF2-40B4-BE49-F238E27FC236}">
                <a16:creationId xmlns="" xmlns:a16="http://schemas.microsoft.com/office/drawing/2014/main" id="{0B42CCEE-B750-4EF9-BAE5-217844AE7456}"/>
              </a:ext>
              <a:ext uri="{C183D7F6-B498-43B3-948B-1728B52AA6E4}">
                <adec:decorative xmlns=""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latin typeface="Calibri" panose="020F0502020204030204" pitchFamily="34" charset="0"/>
            </a:endParaRPr>
          </a:p>
        </p:txBody>
      </p:sp>
      <p:sp>
        <p:nvSpPr>
          <p:cNvPr id="2" name="Заголовок 1">
            <a:extLst>
              <a:ext uri="{FF2B5EF4-FFF2-40B4-BE49-F238E27FC236}">
                <a16:creationId xmlns="" xmlns:a16="http://schemas.microsoft.com/office/drawing/2014/main" id="{9015F2E0-A9EE-4095-8DFC-C3BBA80FAEEE}"/>
              </a:ext>
            </a:extLst>
          </p:cNvPr>
          <p:cNvSpPr>
            <a:spLocks noGrp="1"/>
          </p:cNvSpPr>
          <p:nvPr>
            <p:ph type="title"/>
          </p:nvPr>
        </p:nvSpPr>
        <p:spPr>
          <a:xfrm>
            <a:off x="548640" y="990600"/>
            <a:ext cx="10805160" cy="707886"/>
          </a:xfrm>
        </p:spPr>
        <p:txBody>
          <a:bodyPr rtlCol="0" anchor="t">
            <a:normAutofit/>
          </a:bodyPr>
          <a:lstStyle>
            <a:lvl1pPr>
              <a:lnSpc>
                <a:spcPct val="100000"/>
              </a:lnSpc>
              <a:defRPr sz="4000" b="1">
                <a:latin typeface="Calibri" panose="020F0502020204030204" pitchFamily="34" charset="0"/>
              </a:defRPr>
            </a:lvl1pPr>
          </a:lstStyle>
          <a:p>
            <a:pPr rtl="0"/>
            <a:r>
              <a:rPr lang="ru-RU" noProof="0"/>
              <a:t>Образец заголовка</a:t>
            </a:r>
            <a:endParaRPr lang="ru-RU" noProof="0" dirty="0"/>
          </a:p>
        </p:txBody>
      </p:sp>
      <p:sp>
        <p:nvSpPr>
          <p:cNvPr id="7" name="Объект 6">
            <a:extLst>
              <a:ext uri="{FF2B5EF4-FFF2-40B4-BE49-F238E27FC236}">
                <a16:creationId xmlns="" xmlns:a16="http://schemas.microsoft.com/office/drawing/2014/main" id="{35FB90DC-1879-4B22-883B-7444D1A858EC}"/>
              </a:ext>
            </a:extLst>
          </p:cNvPr>
          <p:cNvSpPr>
            <a:spLocks noGrp="1"/>
          </p:cNvSpPr>
          <p:nvPr>
            <p:ph sz="quarter" idx="13" hasCustomPrompt="1"/>
          </p:nvPr>
        </p:nvSpPr>
        <p:spPr>
          <a:xfrm>
            <a:off x="548640" y="2667000"/>
            <a:ext cx="10288693" cy="3660648"/>
          </a:xfrm>
        </p:spPr>
        <p:txBody>
          <a:bodyPr lIns="91440" rIns="9144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0" name="Рисунок 9">
            <a:extLst>
              <a:ext uri="{FF2B5EF4-FFF2-40B4-BE49-F238E27FC236}">
                <a16:creationId xmlns="" xmlns:a16="http://schemas.microsoft.com/office/drawing/2014/main" id="{B1F422E5-0916-42D9-AC79-50E4FC133F3D}"/>
              </a:ext>
              <a:ext uri="{C183D7F6-B498-43B3-948B-1728B52AA6E4}">
                <adec:decorative xmlns=""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rtlCol="0" anchor="ctr">
            <a:noAutofit/>
          </a:bodyPr>
          <a:lstStyle>
            <a:lvl1pPr marL="0" indent="0" algn="ctr">
              <a:buNone/>
              <a:defRPr sz="1600">
                <a:solidFill>
                  <a:schemeClr val="bg1">
                    <a:lumMod val="75000"/>
                  </a:schemeClr>
                </a:solidFill>
              </a:defRPr>
            </a:lvl1pPr>
          </a:lstStyle>
          <a:p>
            <a:pPr rtl="0"/>
            <a:r>
              <a:rPr lang="ru-RU" noProof="0"/>
              <a:t>Добавить изображение</a:t>
            </a:r>
          </a:p>
        </p:txBody>
      </p:sp>
      <p:sp>
        <p:nvSpPr>
          <p:cNvPr id="8" name="Текст 7">
            <a:extLst>
              <a:ext uri="{FF2B5EF4-FFF2-40B4-BE49-F238E27FC236}">
                <a16:creationId xmlns="" xmlns:a16="http://schemas.microsoft.com/office/drawing/2014/main" id="{4D8DAD49-E192-4934-8CF1-25E9CA66F761}"/>
              </a:ext>
            </a:extLst>
          </p:cNvPr>
          <p:cNvSpPr>
            <a:spLocks noGrp="1"/>
          </p:cNvSpPr>
          <p:nvPr>
            <p:ph type="body" sz="quarter" idx="16" hasCustomPrompt="1"/>
          </p:nvPr>
        </p:nvSpPr>
        <p:spPr>
          <a:xfrm>
            <a:off x="-1" y="1676400"/>
            <a:ext cx="10837333" cy="424732"/>
          </a:xfrm>
          <a:solidFill>
            <a:schemeClr val="accent1"/>
          </a:solidFill>
        </p:spPr>
        <p:txBody>
          <a:bodyPr wrap="square" lIns="640080" rIns="91440" rtlCol="0">
            <a:spAutoFit/>
          </a:bodyPr>
          <a:lstStyle>
            <a:lvl1pPr marL="0" indent="0">
              <a:buNone/>
              <a:defRPr sz="2400" b="0">
                <a:solidFill>
                  <a:schemeClr val="bg1"/>
                </a:solidFill>
              </a:defRPr>
            </a:lvl1pPr>
          </a:lstStyle>
          <a:p>
            <a:pPr lvl="0" rtl="0"/>
            <a:r>
              <a:rPr lang="ru-RU" noProof="0"/>
              <a:t>Добавить дополнительный текст </a:t>
            </a:r>
          </a:p>
        </p:txBody>
      </p:sp>
      <p:sp>
        <p:nvSpPr>
          <p:cNvPr id="13" name="Номер слайда 5">
            <a:extLst>
              <a:ext uri="{FF2B5EF4-FFF2-40B4-BE49-F238E27FC236}">
                <a16:creationId xmlns="" xmlns:a16="http://schemas.microsoft.com/office/drawing/2014/main" id="{08E95652-9528-4150-8049-C40C3BB1BB08}"/>
              </a:ext>
            </a:extLst>
          </p:cNvPr>
          <p:cNvSpPr>
            <a:spLocks noGrp="1"/>
          </p:cNvSpPr>
          <p:nvPr>
            <p:ph type="sldNum" sz="quarter" idx="4"/>
          </p:nvPr>
        </p:nvSpPr>
        <p:spPr>
          <a:xfrm>
            <a:off x="628788" y="6339840"/>
            <a:ext cx="302281" cy="365760"/>
          </a:xfrm>
          <a:prstGeom prst="rect">
            <a:avLst/>
          </a:prstGeom>
          <a:solidFill>
            <a:schemeClr val="bg1">
              <a:alpha val="82000"/>
            </a:schemeClr>
          </a:solidFill>
          <a:ln>
            <a:solidFill>
              <a:schemeClr val="accent2"/>
            </a:solidFill>
          </a:ln>
        </p:spPr>
        <p:txBody>
          <a:bodyPr vert="horz" lIns="0" tIns="45720" rIns="0" bIns="45720" rtlCol="0" anchor="ctr"/>
          <a:lstStyle>
            <a:lvl1pPr algn="ctr">
              <a:defRPr sz="1000" b="1">
                <a:solidFill>
                  <a:schemeClr val="tx1">
                    <a:lumMod val="95000"/>
                    <a:lumOff val="5000"/>
                  </a:schemeClr>
                </a:solidFill>
                <a:latin typeface="Calibri" panose="020F0502020204030204" pitchFamily="34" charset="0"/>
              </a:defRPr>
            </a:lvl1pPr>
          </a:lstStyle>
          <a:p>
            <a:fld id="{4FAB73BC-B049-4115-A692-8D63A059BFB8}" type="slidenum">
              <a:rPr lang="ru-RU" smtClean="0"/>
              <a:pPr/>
              <a:t>‹#›</a:t>
            </a:fld>
            <a:endParaRPr lang="ru-RU"/>
          </a:p>
        </p:txBody>
      </p:sp>
    </p:spTree>
    <p:extLst>
      <p:ext uri="{BB962C8B-B14F-4D97-AF65-F5344CB8AC3E}">
        <p14:creationId xmlns:p14="http://schemas.microsoft.com/office/powerpoint/2010/main" val="1305947646"/>
      </p:ext>
    </p:extLst>
  </p:cSld>
  <p:clrMapOvr>
    <a:masterClrMapping/>
  </p:clrMapOvr>
  <p:extLst>
    <p:ext uri="{DCECCB84-F9BA-43D5-87BE-67443E8EF086}">
      <p15:sldGuideLst xmlns="" xmlns:p15="http://schemas.microsoft.com/office/powerpoint/2012/main">
        <p15:guide id="1" orient="horz" pos="2160">
          <p15:clr>
            <a:srgbClr val="FBAE40"/>
          </p15:clr>
        </p15:guide>
        <p15:guide id="2" orient="horz" pos="72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8640" y="548640"/>
            <a:ext cx="11106150" cy="1499616"/>
          </a:xfrm>
          <a:prstGeom prst="rect">
            <a:avLst/>
          </a:prstGeom>
        </p:spPr>
        <p:txBody>
          <a:bodyPr vert="horz" lIns="91440" tIns="45720" rIns="91440" bIns="45720" rtlCol="0" anchor="ctr">
            <a:normAutofit/>
          </a:bodyPr>
          <a:lstStyle/>
          <a:p>
            <a:pPr rtl="0"/>
            <a:r>
              <a:rPr lang="ru-RU" noProof="0"/>
              <a:t>Стиль образца заголовка</a:t>
            </a:r>
          </a:p>
        </p:txBody>
      </p:sp>
      <p:sp>
        <p:nvSpPr>
          <p:cNvPr id="3" name="Текст 2"/>
          <p:cNvSpPr>
            <a:spLocks noGrp="1"/>
          </p:cNvSpPr>
          <p:nvPr>
            <p:ph type="body" idx="1"/>
          </p:nvPr>
        </p:nvSpPr>
        <p:spPr>
          <a:xfrm>
            <a:off x="548640" y="2103120"/>
            <a:ext cx="11106150" cy="4221480"/>
          </a:xfrm>
          <a:prstGeom prst="rect">
            <a:avLst/>
          </a:prstGeom>
        </p:spPr>
        <p:txBody>
          <a:bodyPr vert="horz" lIns="45720" tIns="45720" rIns="45720" bIns="45720" rtlCol="0">
            <a:normAutofit/>
          </a:body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Tree>
    <p:extLst>
      <p:ext uri="{BB962C8B-B14F-4D97-AF65-F5344CB8AC3E}">
        <p14:creationId xmlns:p14="http://schemas.microsoft.com/office/powerpoint/2010/main" val="3424938679"/>
      </p:ext>
    </p:extLst>
  </p:cSld>
  <p:clrMap bg1="lt1" tx1="dk1" bg2="lt2" tx2="dk2" accent1="accent1" accent2="accent2" accent3="accent3" accent4="accent4" accent5="accent5" accent6="accent6" hlink="hlink" folHlink="folHlink"/>
  <p:sldLayoutIdLst>
    <p:sldLayoutId id="2147483955" r:id="rId1"/>
    <p:sldLayoutId id="2147483959" r:id="rId2"/>
    <p:sldLayoutId id="2147483961" r:id="rId3"/>
    <p:sldLayoutId id="2147483962" r:id="rId4"/>
    <p:sldLayoutId id="2147483964" r:id="rId5"/>
    <p:sldLayoutId id="2147483958" r:id="rId6"/>
    <p:sldLayoutId id="2147483963" r:id="rId7"/>
    <p:sldLayoutId id="2147483957" r:id="rId8"/>
    <p:sldLayoutId id="2147483965" r:id="rId9"/>
    <p:sldLayoutId id="2147483966" r:id="rId10"/>
    <p:sldLayoutId id="2147483996" r:id="rId11"/>
    <p:sldLayoutId id="2147483997" r:id="rId12"/>
    <p:sldLayoutId id="2147483998" r:id="rId13"/>
    <p:sldLayoutId id="2147483999" r:id="rId14"/>
    <p:sldLayoutId id="2147484000" r:id="rId15"/>
    <p:sldLayoutId id="2147484001" r:id="rId16"/>
    <p:sldLayoutId id="2147484007" r:id="rId17"/>
    <p:sldLayoutId id="2147483967" r:id="rId18"/>
    <p:sldLayoutId id="2147483968" r:id="rId19"/>
    <p:sldLayoutId id="2147483987" r:id="rId20"/>
    <p:sldLayoutId id="2147483969" r:id="rId21"/>
    <p:sldLayoutId id="2147483970" r:id="rId22"/>
    <p:sldLayoutId id="2147483971" r:id="rId23"/>
    <p:sldLayoutId id="2147483972" r:id="rId24"/>
    <p:sldLayoutId id="2147483973" r:id="rId25"/>
    <p:sldLayoutId id="2147483978" r:id="rId26"/>
    <p:sldLayoutId id="2147483974" r:id="rId27"/>
    <p:sldLayoutId id="2147483975" r:id="rId28"/>
    <p:sldLayoutId id="2147483976" r:id="rId29"/>
    <p:sldLayoutId id="2147483977" r:id="rId30"/>
    <p:sldLayoutId id="2147483988" r:id="rId31"/>
    <p:sldLayoutId id="2147483989" r:id="rId32"/>
    <p:sldLayoutId id="2147483990" r:id="rId33"/>
    <p:sldLayoutId id="2147483991" r:id="rId34"/>
    <p:sldLayoutId id="2147483992" r:id="rId35"/>
    <p:sldLayoutId id="2147483993" r:id="rId36"/>
    <p:sldLayoutId id="2147483995" r:id="rId37"/>
    <p:sldLayoutId id="2147484002" r:id="rId38"/>
    <p:sldLayoutId id="2147484003" r:id="rId39"/>
    <p:sldLayoutId id="2147484004" r:id="rId40"/>
    <p:sldLayoutId id="2147483994" r:id="rId41"/>
    <p:sldLayoutId id="2147484005" r:id="rId42"/>
    <p:sldLayoutId id="2147484006" r:id="rId43"/>
    <p:sldLayoutId id="2147483979" r:id="rId44"/>
    <p:sldLayoutId id="2147483980" r:id="rId45"/>
    <p:sldLayoutId id="2147483981" r:id="rId46"/>
    <p:sldLayoutId id="2147483982" r:id="rId47"/>
    <p:sldLayoutId id="2147483983" r:id="rId48"/>
    <p:sldLayoutId id="2147483984" r:id="rId49"/>
    <p:sldLayoutId id="2147483985" r:id="rId50"/>
    <p:sldLayoutId id="2147483986" r:id="rId51"/>
    <p:sldLayoutId id="2147484008" r:id="rId52"/>
    <p:sldLayoutId id="2147484009" r:id="rId53"/>
    <p:sldLayoutId id="2147484010" r:id="rId54"/>
    <p:sldLayoutId id="2147484011" r:id="rId55"/>
    <p:sldLayoutId id="2147484012" r:id="rId56"/>
  </p:sldLayoutIdLst>
  <p:hf hdr="0" ftr="0" dt="0"/>
  <p:txStyles>
    <p:titleStyle>
      <a:lvl1pPr algn="l" defTabSz="914400" rtl="0" eaLnBrk="1" latinLnBrk="0" hangingPunct="1">
        <a:lnSpc>
          <a:spcPct val="90000"/>
        </a:lnSpc>
        <a:spcBef>
          <a:spcPct val="0"/>
        </a:spcBef>
        <a:buNone/>
        <a:defRPr sz="4200" b="1" kern="1200" cap="all" spc="100" baseline="0">
          <a:solidFill>
            <a:schemeClr val="tx1">
              <a:lumMod val="95000"/>
              <a:lumOff val="5000"/>
            </a:schemeClr>
          </a:solidFill>
          <a:latin typeface="Calibri" panose="020F0502020204030204" pitchFamily="34" charset="0"/>
          <a:ea typeface="+mj-ea"/>
          <a:cs typeface="+mj-cs"/>
        </a:defRPr>
      </a:lvl1pPr>
    </p:titleStyle>
    <p:bodyStyle>
      <a:lvl1pPr marL="228600" indent="-22860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Calibri" panose="020F0502020204030204" pitchFamily="34" charset="0"/>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Calibri" panose="020F0502020204030204" pitchFamily="34" charset="0"/>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Calibri" panose="020F0502020204030204" pitchFamily="34" charset="0"/>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Calibri" panose="020F0502020204030204" pitchFamily="34" charset="0"/>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Calibri" panose="020F0502020204030204" pitchFamily="34" charset="0"/>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1" orient="horz" pos="2160" userDrawn="1">
          <p15:clr>
            <a:srgbClr val="F26B43"/>
          </p15:clr>
        </p15:guide>
        <p15:guide id="2" pos="3840" userDrawn="1">
          <p15:clr>
            <a:srgbClr val="F26B43"/>
          </p15:clr>
        </p15:guide>
        <p15:guide id="3" pos="336" userDrawn="1">
          <p15:clr>
            <a:srgbClr val="F26B43"/>
          </p15:clr>
        </p15:guide>
        <p15:guide id="4" orient="horz" pos="336" userDrawn="1">
          <p15:clr>
            <a:srgbClr val="F26B43"/>
          </p15:clr>
        </p15:guide>
        <p15:guide id="5" pos="7344" userDrawn="1">
          <p15:clr>
            <a:srgbClr val="F26B43"/>
          </p15:clr>
        </p15:guide>
        <p15:guide id="6" orient="horz" pos="398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9.svg"/><Relationship Id="rId3" Type="http://schemas.openxmlformats.org/officeDocument/2006/relationships/image" Target="../media/image10.jpeg"/><Relationship Id="rId7" Type="http://schemas.openxmlformats.org/officeDocument/2006/relationships/image" Target="../media/image23.svg"/><Relationship Id="rId12"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17.png"/><Relationship Id="rId11" Type="http://schemas.openxmlformats.org/officeDocument/2006/relationships/image" Target="../media/image27.svg"/><Relationship Id="rId5" Type="http://schemas.openxmlformats.org/officeDocument/2006/relationships/image" Target="../media/image21.svg"/><Relationship Id="rId10" Type="http://schemas.openxmlformats.org/officeDocument/2006/relationships/image" Target="../media/image19.png"/><Relationship Id="rId4" Type="http://schemas.openxmlformats.org/officeDocument/2006/relationships/image" Target="../media/image16.png"/><Relationship Id="rId9" Type="http://schemas.openxmlformats.org/officeDocument/2006/relationships/image" Target="../media/image25.sv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23.sv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23.sv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23.sv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23.sv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23.sv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23.sv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9.xml"/><Relationship Id="rId5" Type="http://schemas.openxmlformats.org/officeDocument/2006/relationships/image" Target="../media/image23.sv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5.xml"/><Relationship Id="rId5" Type="http://schemas.openxmlformats.org/officeDocument/2006/relationships/image" Target="../media/image4.jpeg"/><Relationship Id="rId4" Type="http://schemas.openxmlformats.org/officeDocument/2006/relationships/image" Target="../media/image4.svg"/></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9.xml"/><Relationship Id="rId5" Type="http://schemas.openxmlformats.org/officeDocument/2006/relationships/image" Target="../media/image23.sv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9.svg"/><Relationship Id="rId3" Type="http://schemas.openxmlformats.org/officeDocument/2006/relationships/image" Target="../media/image10.jpeg"/><Relationship Id="rId7" Type="http://schemas.openxmlformats.org/officeDocument/2006/relationships/image" Target="../media/image27.svg"/><Relationship Id="rId12"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19.png"/><Relationship Id="rId11" Type="http://schemas.openxmlformats.org/officeDocument/2006/relationships/image" Target="../media/image25.svg"/><Relationship Id="rId5" Type="http://schemas.openxmlformats.org/officeDocument/2006/relationships/image" Target="../media/image23.svg"/><Relationship Id="rId10"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1.svg"/></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jpeg"/><Relationship Id="rId7" Type="http://schemas.openxmlformats.org/officeDocument/2006/relationships/diagramColors" Target="../diagrams/colors1.xm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0.jpeg"/><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image" Target="../media/image15.svg"/><Relationship Id="rId5" Type="http://schemas.openxmlformats.org/officeDocument/2006/relationships/image" Target="../media/image12.png"/><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3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Изображение выглядит как текст&#10;&#10;Автоматически созданное описание">
            <a:extLst>
              <a:ext uri="{FF2B5EF4-FFF2-40B4-BE49-F238E27FC236}">
                <a16:creationId xmlns="" xmlns:a16="http://schemas.microsoft.com/office/drawing/2014/main" id="{5C134151-4672-A36F-A1AA-847065DBAD9B}"/>
              </a:ext>
            </a:extLst>
          </p:cNvPr>
          <p:cNvPicPr>
            <a:picLocks noChangeAspect="1"/>
          </p:cNvPicPr>
          <p:nvPr/>
        </p:nvPicPr>
        <p:blipFill>
          <a:blip r:embed="rId3"/>
          <a:stretch>
            <a:fillRect/>
          </a:stretch>
        </p:blipFill>
        <p:spPr>
          <a:xfrm>
            <a:off x="10672" y="0"/>
            <a:ext cx="12192000" cy="6858000"/>
          </a:xfrm>
          <a:prstGeom prst="rect">
            <a:avLst/>
          </a:prstGeom>
        </p:spPr>
      </p:pic>
      <p:sp>
        <p:nvSpPr>
          <p:cNvPr id="285" name="Текст 284">
            <a:extLst>
              <a:ext uri="{FF2B5EF4-FFF2-40B4-BE49-F238E27FC236}">
                <a16:creationId xmlns="" xmlns:a16="http://schemas.microsoft.com/office/drawing/2014/main" id="{C0BF9B80-F084-4423-8C1C-E79BE829875F}"/>
              </a:ext>
              <a:ext uri="{C183D7F6-B498-43B3-948B-1728B52AA6E4}">
                <adec:decorative xmlns="" xmlns:adec="http://schemas.microsoft.com/office/drawing/2017/decorative" val="1"/>
              </a:ext>
            </a:extLst>
          </p:cNvPr>
          <p:cNvSpPr>
            <a:spLocks noGrp="1"/>
          </p:cNvSpPr>
          <p:nvPr>
            <p:ph type="body" sz="quarter" idx="13"/>
          </p:nvPr>
        </p:nvSpPr>
        <p:spPr>
          <a:xfrm rot="10800000" flipH="1" flipV="1">
            <a:off x="6047478" y="3258934"/>
            <a:ext cx="1545934" cy="2537048"/>
          </a:xfrm>
        </p:spPr>
        <p:txBody>
          <a:bodyPr rtlCol="0"/>
          <a:lstStyle/>
          <a:p>
            <a:pPr rtl="0"/>
            <a:endParaRPr lang="ru-RU" dirty="0"/>
          </a:p>
        </p:txBody>
      </p:sp>
      <p:sp>
        <p:nvSpPr>
          <p:cNvPr id="286" name="Текст 285">
            <a:extLst>
              <a:ext uri="{FF2B5EF4-FFF2-40B4-BE49-F238E27FC236}">
                <a16:creationId xmlns="" xmlns:a16="http://schemas.microsoft.com/office/drawing/2014/main" id="{9626180B-FF05-48CF-BFB3-C95C9B5DAB99}"/>
              </a:ext>
              <a:ext uri="{C183D7F6-B498-43B3-948B-1728B52AA6E4}">
                <adec:decorative xmlns="" xmlns:adec="http://schemas.microsoft.com/office/drawing/2017/decorative" val="1"/>
              </a:ext>
            </a:extLst>
          </p:cNvPr>
          <p:cNvSpPr>
            <a:spLocks noGrp="1"/>
          </p:cNvSpPr>
          <p:nvPr>
            <p:ph type="body" sz="quarter" idx="15"/>
          </p:nvPr>
        </p:nvSpPr>
        <p:spPr>
          <a:xfrm>
            <a:off x="698744" y="644863"/>
            <a:ext cx="6837441" cy="5151119"/>
          </a:xfrm>
        </p:spPr>
        <p:txBody>
          <a:bodyPr rtlCol="0"/>
          <a:lstStyle/>
          <a:p>
            <a:pPr rtl="0"/>
            <a:endParaRPr lang="ru-RU" dirty="0"/>
          </a:p>
        </p:txBody>
      </p:sp>
      <p:sp>
        <p:nvSpPr>
          <p:cNvPr id="6" name="Заголовок 5">
            <a:extLst>
              <a:ext uri="{FF2B5EF4-FFF2-40B4-BE49-F238E27FC236}">
                <a16:creationId xmlns="" xmlns:a16="http://schemas.microsoft.com/office/drawing/2014/main" id="{3933031D-018B-489E-B613-2113C1CD2360}"/>
              </a:ext>
            </a:extLst>
          </p:cNvPr>
          <p:cNvSpPr>
            <a:spLocks noGrp="1"/>
          </p:cNvSpPr>
          <p:nvPr>
            <p:ph type="ctrTitle"/>
          </p:nvPr>
        </p:nvSpPr>
        <p:spPr>
          <a:xfrm>
            <a:off x="1127516" y="1435702"/>
            <a:ext cx="5864382" cy="2275238"/>
          </a:xfrm>
        </p:spPr>
        <p:txBody>
          <a:bodyPr rtlCol="0">
            <a:normAutofit fontScale="90000"/>
          </a:bodyPr>
          <a:lstStyle/>
          <a:p>
            <a:pPr rtl="0"/>
            <a:r>
              <a:rPr lang="ru-RU" dirty="0"/>
              <a:t>ОЦЕНОЧНАЯ ДЕЯТЕЛЬНОСТЬ ПЕДАГОГА.  ДЛЯ вас  </a:t>
            </a:r>
            <a:r>
              <a:rPr lang="ru-RU" dirty="0" err="1"/>
              <a:t>ВАС</a:t>
            </a:r>
            <a:r>
              <a:rPr lang="ru-RU" dirty="0"/>
              <a:t> </a:t>
            </a:r>
            <a:r>
              <a:rPr lang="ru-RU" dirty="0" smtClean="0"/>
              <a:t>это…</a:t>
            </a:r>
            <a:r>
              <a:rPr lang="en-US" dirty="0" smtClean="0"/>
              <a:t>?</a:t>
            </a:r>
            <a:r>
              <a:rPr lang="ru-RU" dirty="0"/>
              <a:t/>
            </a:r>
            <a:br>
              <a:rPr lang="ru-RU" dirty="0"/>
            </a:br>
            <a:endParaRPr lang="ru-RU" dirty="0"/>
          </a:p>
        </p:txBody>
      </p:sp>
      <p:sp>
        <p:nvSpPr>
          <p:cNvPr id="7" name="Подзаголовок 6">
            <a:extLst>
              <a:ext uri="{FF2B5EF4-FFF2-40B4-BE49-F238E27FC236}">
                <a16:creationId xmlns="" xmlns:a16="http://schemas.microsoft.com/office/drawing/2014/main" id="{606F8B2E-A7F5-4413-BEED-BFF7C3D9FF78}"/>
              </a:ext>
            </a:extLst>
          </p:cNvPr>
          <p:cNvSpPr>
            <a:spLocks noGrp="1"/>
          </p:cNvSpPr>
          <p:nvPr>
            <p:ph type="subTitle" idx="1"/>
          </p:nvPr>
        </p:nvSpPr>
        <p:spPr>
          <a:xfrm>
            <a:off x="613440" y="4092440"/>
            <a:ext cx="6837441" cy="992744"/>
          </a:xfrm>
        </p:spPr>
        <p:txBody>
          <a:bodyPr rtlCol="0">
            <a:normAutofit/>
          </a:bodyPr>
          <a:lstStyle/>
          <a:p>
            <a:r>
              <a:rPr lang="ru-RU" dirty="0"/>
              <a:t>Подготовила учитель английского языка МБОУ СШ № 14         А.В. Ахмерова</a:t>
            </a:r>
          </a:p>
        </p:txBody>
      </p:sp>
    </p:spTree>
    <p:extLst>
      <p:ext uri="{BB962C8B-B14F-4D97-AF65-F5344CB8AC3E}">
        <p14:creationId xmlns:p14="http://schemas.microsoft.com/office/powerpoint/2010/main" val="3135228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a:xfrm>
            <a:off x="119336" y="1124744"/>
            <a:ext cx="10717996" cy="646331"/>
          </a:xfrm>
        </p:spPr>
        <p:txBody>
          <a:bodyPr rtlCol="0"/>
          <a:lstStyle/>
          <a:p>
            <a:r>
              <a:rPr lang="ru-RU" sz="4000" b="1" noProof="1"/>
              <a:t>Постановка цели</a:t>
            </a:r>
          </a:p>
        </p:txBody>
      </p:sp>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10501973" cy="4255108"/>
          </a:xfrm>
        </p:spPr>
        <p:txBody>
          <a:bodyPr rtlCol="0">
            <a:normAutofit/>
          </a:bodyPr>
          <a:lstStyle/>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10</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4" name="Прямоугольник 3">
            <a:extLst>
              <a:ext uri="{FF2B5EF4-FFF2-40B4-BE49-F238E27FC236}">
                <a16:creationId xmlns="" xmlns:a16="http://schemas.microsoft.com/office/drawing/2014/main" id="{4B097156-6477-F32A-1456-5496DF383A46}"/>
              </a:ext>
            </a:extLst>
          </p:cNvPr>
          <p:cNvSpPr/>
          <p:nvPr/>
        </p:nvSpPr>
        <p:spPr>
          <a:xfrm>
            <a:off x="5076465" y="2231538"/>
            <a:ext cx="4687524" cy="1075145"/>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ru-RU" sz="2800" b="1" dirty="0">
                <a:latin typeface="Calibri" panose="020F0502020204030204" pitchFamily="34" charset="0"/>
                <a:cs typeface="Calibri" panose="020F0502020204030204" pitchFamily="34" charset="0"/>
              </a:rPr>
              <a:t>Соответствие критериям ФГОС и ФИПИ</a:t>
            </a:r>
          </a:p>
        </p:txBody>
      </p:sp>
      <p:sp>
        <p:nvSpPr>
          <p:cNvPr id="5" name="Прямоугольник 4">
            <a:extLst>
              <a:ext uri="{FF2B5EF4-FFF2-40B4-BE49-F238E27FC236}">
                <a16:creationId xmlns="" xmlns:a16="http://schemas.microsoft.com/office/drawing/2014/main" id="{E59F4F74-BD42-C9CB-FEBA-F176972C340E}"/>
              </a:ext>
            </a:extLst>
          </p:cNvPr>
          <p:cNvSpPr/>
          <p:nvPr/>
        </p:nvSpPr>
        <p:spPr>
          <a:xfrm>
            <a:off x="5199785" y="5143756"/>
            <a:ext cx="4564203" cy="972980"/>
          </a:xfrm>
          <a:prstGeom prst="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ru-RU" sz="2400" b="1" dirty="0">
                <a:latin typeface="Calibri" panose="020F0502020204030204" pitchFamily="34" charset="0"/>
                <a:cs typeface="Calibri" panose="020F0502020204030204" pitchFamily="34" charset="0"/>
              </a:rPr>
              <a:t>Учет уже полученных результатов УД</a:t>
            </a:r>
          </a:p>
        </p:txBody>
      </p:sp>
      <p:sp>
        <p:nvSpPr>
          <p:cNvPr id="6" name="Прямоугольник 5">
            <a:extLst>
              <a:ext uri="{FF2B5EF4-FFF2-40B4-BE49-F238E27FC236}">
                <a16:creationId xmlns="" xmlns:a16="http://schemas.microsoft.com/office/drawing/2014/main" id="{30C18DBE-D009-6D0B-7DCA-D8571BAD5974}"/>
              </a:ext>
            </a:extLst>
          </p:cNvPr>
          <p:cNvSpPr/>
          <p:nvPr/>
        </p:nvSpPr>
        <p:spPr>
          <a:xfrm>
            <a:off x="5076464" y="3713604"/>
            <a:ext cx="4687524" cy="97298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ru-RU" sz="2400" b="1" dirty="0">
                <a:latin typeface="Calibri" panose="020F0502020204030204" pitchFamily="34" charset="0"/>
                <a:cs typeface="Calibri" panose="020F0502020204030204" pitchFamily="34" charset="0"/>
              </a:rPr>
              <a:t>Соответствие планируемым результатам</a:t>
            </a:r>
          </a:p>
        </p:txBody>
      </p:sp>
      <p:sp>
        <p:nvSpPr>
          <p:cNvPr id="8" name="Прямоугольник 7">
            <a:extLst>
              <a:ext uri="{FF2B5EF4-FFF2-40B4-BE49-F238E27FC236}">
                <a16:creationId xmlns="" xmlns:a16="http://schemas.microsoft.com/office/drawing/2014/main" id="{ED6FEF6B-3E78-AFC6-26D6-C3260F5D6E0F}"/>
              </a:ext>
            </a:extLst>
          </p:cNvPr>
          <p:cNvSpPr/>
          <p:nvPr/>
        </p:nvSpPr>
        <p:spPr>
          <a:xfrm>
            <a:off x="628788" y="3306683"/>
            <a:ext cx="3575151" cy="1485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latin typeface="Calibri" panose="020F0502020204030204" pitchFamily="34" charset="0"/>
                <a:cs typeface="Calibri" panose="020F0502020204030204" pitchFamily="34" charset="0"/>
              </a:rPr>
              <a:t>Критерии</a:t>
            </a:r>
            <a:r>
              <a:rPr lang="ru-RU" sz="2800" b="1" dirty="0"/>
              <a:t>  постановки цели УД</a:t>
            </a:r>
          </a:p>
        </p:txBody>
      </p:sp>
    </p:spTree>
    <p:extLst>
      <p:ext uri="{BB962C8B-B14F-4D97-AF65-F5344CB8AC3E}">
        <p14:creationId xmlns:p14="http://schemas.microsoft.com/office/powerpoint/2010/main" val="89487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35360" y="2072540"/>
            <a:ext cx="10501973" cy="4255108"/>
          </a:xfrm>
        </p:spPr>
        <p:txBody>
          <a:bodyPr rtlCol="0">
            <a:normAutofit/>
          </a:bodyPr>
          <a:lstStyle/>
          <a:p>
            <a:pPr marL="0" indent="0" algn="just" rtl="0">
              <a:buNone/>
            </a:pPr>
            <a:r>
              <a:rPr lang="ru-RU" noProof="1"/>
              <a:t>Когда цель понятна ученику, он легко определяет границы своего знания и незнания, учится сам ставить познавательные задачи. Он мотивирован на получение необходимой информации и способен самостоятельно выстраивать собственную траекторию учения.</a:t>
            </a:r>
          </a:p>
        </p:txBody>
      </p:sp>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a:xfrm>
            <a:off x="119336" y="1124744"/>
            <a:ext cx="10717996" cy="646331"/>
          </a:xfrm>
        </p:spPr>
        <p:txBody>
          <a:bodyPr rtlCol="0"/>
          <a:lstStyle/>
          <a:p>
            <a:pPr rtl="0"/>
            <a:r>
              <a:rPr lang="ru-RU" sz="4000" b="1" noProof="1"/>
              <a:t>Постановка цели</a:t>
            </a:r>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11</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graphicFrame>
        <p:nvGraphicFramePr>
          <p:cNvPr id="8" name="Таблица 7">
            <a:extLst>
              <a:ext uri="{FF2B5EF4-FFF2-40B4-BE49-F238E27FC236}">
                <a16:creationId xmlns="" xmlns:a16="http://schemas.microsoft.com/office/drawing/2014/main" id="{8E130FA9-9682-4FC0-84C0-A1E096695F9C}"/>
              </a:ext>
              <a:ext uri="{C183D7F6-B498-43B3-948B-1728B52AA6E4}">
                <adec:decorative xmlns="" xmlns:adec="http://schemas.microsoft.com/office/drawing/2017/decorative" val="1"/>
              </a:ext>
            </a:extLst>
          </p:cNvPr>
          <p:cNvGraphicFramePr>
            <a:graphicFrameLocks noGrp="1"/>
          </p:cNvGraphicFramePr>
          <p:nvPr>
            <p:extLst>
              <p:ext uri="{D42A27DB-BD31-4B8C-83A1-F6EECF244321}">
                <p14:modId xmlns:p14="http://schemas.microsoft.com/office/powerpoint/2010/main" val="3755614831"/>
              </p:ext>
            </p:extLst>
          </p:nvPr>
        </p:nvGraphicFramePr>
        <p:xfrm>
          <a:off x="479376" y="3140968"/>
          <a:ext cx="10441160" cy="2880528"/>
        </p:xfrm>
        <a:graphic>
          <a:graphicData uri="http://schemas.openxmlformats.org/drawingml/2006/table">
            <a:tbl>
              <a:tblPr firstRow="1" bandRow="1">
                <a:tableStyleId>{B301B821-A1FF-4177-AEE7-76D212191A09}</a:tableStyleId>
              </a:tblPr>
              <a:tblGrid>
                <a:gridCol w="5220580">
                  <a:extLst>
                    <a:ext uri="{9D8B030D-6E8A-4147-A177-3AD203B41FA5}">
                      <a16:colId xmlns="" xmlns:a16="http://schemas.microsoft.com/office/drawing/2014/main" val="3698606507"/>
                    </a:ext>
                  </a:extLst>
                </a:gridCol>
                <a:gridCol w="5220580">
                  <a:extLst>
                    <a:ext uri="{9D8B030D-6E8A-4147-A177-3AD203B41FA5}">
                      <a16:colId xmlns="" xmlns:a16="http://schemas.microsoft.com/office/drawing/2014/main" val="4203379421"/>
                    </a:ext>
                  </a:extLst>
                </a:gridCol>
              </a:tblGrid>
              <a:tr h="594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800" u="none" strike="noStrike" kern="1200" cap="none" spc="0" normalizeH="0" noProof="0" dirty="0">
                          <a:ln>
                            <a:noFill/>
                          </a:ln>
                          <a:effectLst/>
                          <a:uLnTx/>
                          <a:uFillTx/>
                          <a:latin typeface="Calibri" panose="020F0502020204030204" pitchFamily="34" charset="0"/>
                        </a:rPr>
                        <a:t>Цели урока (результаты)</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800" u="none" strike="noStrike" kern="1200" cap="none" spc="0" normalizeH="0" noProof="0" dirty="0">
                          <a:ln>
                            <a:noFill/>
                          </a:ln>
                          <a:effectLst/>
                          <a:uLnTx/>
                          <a:uFillTx/>
                          <a:latin typeface="Calibri" panose="020F0502020204030204" pitchFamily="34" charset="0"/>
                        </a:rPr>
                        <a:t>Цель ученика (результат)</a:t>
                      </a:r>
                    </a:p>
                  </a:txBody>
                  <a:tcPr anchor="ctr"/>
                </a:tc>
                <a:extLst>
                  <a:ext uri="{0D108BD9-81ED-4DB2-BD59-A6C34878D82A}">
                    <a16:rowId xmlns="" xmlns:a16="http://schemas.microsoft.com/office/drawing/2014/main" val="128721535"/>
                  </a:ext>
                </a:extLst>
              </a:tr>
              <a:tr h="21233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600" b="0" i="0" u="none" strike="noStrike" dirty="0">
                          <a:solidFill>
                            <a:srgbClr val="000000"/>
                          </a:solidFill>
                          <a:effectLst/>
                          <a:latin typeface="Calibri" panose="020F0502020204030204" pitchFamily="34" charset="0"/>
                          <a:cs typeface="Calibri" panose="020F0502020204030204" pitchFamily="34" charset="0"/>
                        </a:rPr>
                        <a:t>Знать правило образования 3 формы глагола</a:t>
                      </a:r>
                      <a:r>
                        <a:rPr lang="ru-RU" sz="1600" b="0" i="0" u="none" strike="noStrike" baseline="0" dirty="0">
                          <a:solidFill>
                            <a:srgbClr val="000000"/>
                          </a:solidFill>
                          <a:effectLst/>
                          <a:latin typeface="Calibri" panose="020F0502020204030204" pitchFamily="34" charset="0"/>
                          <a:cs typeface="Calibri" panose="020F0502020204030204" pitchFamily="34" charset="0"/>
                        </a:rPr>
                        <a:t> </a:t>
                      </a:r>
                      <a:r>
                        <a:rPr lang="en-GB" sz="1600" b="0" i="0" u="none" strike="noStrike" baseline="0" dirty="0">
                          <a:solidFill>
                            <a:srgbClr val="000000"/>
                          </a:solidFill>
                          <a:effectLst/>
                          <a:latin typeface="Calibri" panose="020F0502020204030204" pitchFamily="34" charset="0"/>
                          <a:cs typeface="Calibri" panose="020F0502020204030204" pitchFamily="34" charset="0"/>
                        </a:rPr>
                        <a:t> Past Participle</a:t>
                      </a:r>
                      <a:endParaRPr lang="ru-RU" sz="1600" dirty="0">
                        <a:solidFill>
                          <a:srgbClr val="000000"/>
                        </a:solidFill>
                        <a:effectLst/>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u="none" strike="noStrike" kern="1200" cap="none" spc="0" normalizeH="0" noProof="0" dirty="0">
                        <a:ln>
                          <a:noFill/>
                        </a:ln>
                        <a:effectLst/>
                        <a:uLnTx/>
                        <a:uFillTx/>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ru-RU" sz="1600" u="none" strike="noStrike" kern="1200" cap="none" spc="0" normalizeH="0" noProof="0" dirty="0">
                          <a:ln>
                            <a:noFill/>
                          </a:ln>
                          <a:effectLst/>
                          <a:uLnTx/>
                          <a:uFillTx/>
                          <a:latin typeface="Calibri" panose="020F0502020204030204" pitchFamily="34" charset="0"/>
                          <a:cs typeface="Calibri" panose="020F0502020204030204" pitchFamily="34" charset="0"/>
                        </a:rPr>
                        <a:t>Знать правило построения глаголов с использованием Настоящее Совершенное время </a:t>
                      </a:r>
                      <a:r>
                        <a:rPr lang="ru-RU" sz="1600" u="none" strike="noStrike" kern="1200" cap="none" spc="0" normalizeH="0" noProof="0" dirty="0" err="1">
                          <a:ln>
                            <a:noFill/>
                          </a:ln>
                          <a:effectLst/>
                          <a:uLnTx/>
                          <a:uFillTx/>
                          <a:latin typeface="Calibri" panose="020F0502020204030204" pitchFamily="34" charset="0"/>
                          <a:cs typeface="Calibri" panose="020F0502020204030204" pitchFamily="34" charset="0"/>
                        </a:rPr>
                        <a:t>Present</a:t>
                      </a:r>
                      <a:r>
                        <a:rPr lang="ru-RU" sz="1600" u="none" strike="noStrike" kern="1200" cap="none" spc="0" normalizeH="0" noProof="0" dirty="0">
                          <a:ln>
                            <a:noFill/>
                          </a:ln>
                          <a:effectLst/>
                          <a:uLnTx/>
                          <a:uFillTx/>
                          <a:latin typeface="Calibri" panose="020F0502020204030204" pitchFamily="34" charset="0"/>
                          <a:cs typeface="Calibri" panose="020F0502020204030204" pitchFamily="34" charset="0"/>
                        </a:rPr>
                        <a:t> </a:t>
                      </a:r>
                      <a:r>
                        <a:rPr lang="ru-RU" sz="1600" u="none" strike="noStrike" kern="1200" cap="none" spc="0" normalizeH="0" noProof="0" dirty="0" err="1">
                          <a:ln>
                            <a:noFill/>
                          </a:ln>
                          <a:effectLst/>
                          <a:uLnTx/>
                          <a:uFillTx/>
                          <a:latin typeface="Calibri" panose="020F0502020204030204" pitchFamily="34" charset="0"/>
                          <a:cs typeface="Calibri" panose="020F0502020204030204" pitchFamily="34" charset="0"/>
                        </a:rPr>
                        <a:t>Perfect</a:t>
                      </a:r>
                      <a:endParaRPr lang="ru-RU" sz="1600" u="none" strike="noStrike" kern="1200" cap="none" spc="0" normalizeH="0" noProof="0" dirty="0">
                        <a:ln>
                          <a:noFill/>
                        </a:ln>
                        <a:effectLst/>
                        <a:uLnTx/>
                        <a:uFillTx/>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ru-RU" sz="1600" u="none" strike="noStrike" kern="1200" cap="none" spc="0" normalizeH="0" noProof="0" dirty="0">
                        <a:ln>
                          <a:noFill/>
                        </a:ln>
                        <a:effectLst/>
                        <a:uLnTx/>
                        <a:uFillTx/>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ru-RU" sz="1600" u="none" strike="noStrike" kern="1200" cap="none" spc="0" normalizeH="0" noProof="0" dirty="0">
                          <a:ln>
                            <a:noFill/>
                          </a:ln>
                          <a:effectLst/>
                          <a:uLnTx/>
                          <a:uFillTx/>
                          <a:latin typeface="Calibri" panose="020F0502020204030204" pitchFamily="34" charset="0"/>
                          <a:cs typeface="Calibri" panose="020F0502020204030204" pitchFamily="34" charset="0"/>
                        </a:rPr>
                        <a:t>Научиться строить предложения с использованием Настоящее Совершенное время </a:t>
                      </a:r>
                      <a:r>
                        <a:rPr lang="ru-RU" sz="1600" u="none" strike="noStrike" kern="1200" cap="none" spc="0" normalizeH="0" noProof="0" dirty="0" err="1">
                          <a:ln>
                            <a:noFill/>
                          </a:ln>
                          <a:effectLst/>
                          <a:uLnTx/>
                          <a:uFillTx/>
                          <a:latin typeface="Calibri" panose="020F0502020204030204" pitchFamily="34" charset="0"/>
                          <a:cs typeface="Calibri" panose="020F0502020204030204" pitchFamily="34" charset="0"/>
                        </a:rPr>
                        <a:t>Present</a:t>
                      </a:r>
                      <a:r>
                        <a:rPr lang="ru-RU" sz="1600" u="none" strike="noStrike" kern="1200" cap="none" spc="0" normalizeH="0" noProof="0" dirty="0">
                          <a:ln>
                            <a:noFill/>
                          </a:ln>
                          <a:effectLst/>
                          <a:uLnTx/>
                          <a:uFillTx/>
                          <a:latin typeface="Calibri" panose="020F0502020204030204" pitchFamily="34" charset="0"/>
                          <a:cs typeface="Calibri" panose="020F0502020204030204" pitchFamily="34" charset="0"/>
                        </a:rPr>
                        <a:t> </a:t>
                      </a:r>
                      <a:r>
                        <a:rPr lang="ru-RU" sz="1600" u="none" strike="noStrike" kern="1200" cap="none" spc="0" normalizeH="0" noProof="0" dirty="0" err="1">
                          <a:ln>
                            <a:noFill/>
                          </a:ln>
                          <a:effectLst/>
                          <a:uLnTx/>
                          <a:uFillTx/>
                          <a:latin typeface="Calibri" panose="020F0502020204030204" pitchFamily="34" charset="0"/>
                          <a:cs typeface="Calibri" panose="020F0502020204030204" pitchFamily="34" charset="0"/>
                        </a:rPr>
                        <a:t>Perfect</a:t>
                      </a:r>
                      <a:endParaRPr lang="ru-RU" sz="1600" u="none" strike="noStrike" kern="1200" cap="none" spc="0" normalizeH="0" noProof="0" dirty="0">
                        <a:ln>
                          <a:noFill/>
                        </a:ln>
                        <a:effectLst/>
                        <a:uLnTx/>
                        <a:uFillTx/>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ru-RU" sz="1600" u="none" strike="noStrike" kern="1200" cap="none" spc="0" normalizeH="0" noProof="0" dirty="0">
                        <a:ln>
                          <a:noFill/>
                        </a:ln>
                        <a:effectLst/>
                        <a:uLnTx/>
                        <a:uFillTx/>
                        <a:latin typeface="Calibri" panose="020F050202020403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600" b="0" i="0" u="none" strike="noStrike" dirty="0">
                          <a:solidFill>
                            <a:srgbClr val="000000"/>
                          </a:solidFill>
                          <a:effectLst/>
                          <a:latin typeface="Calibri" panose="020F0502020204030204" pitchFamily="34" charset="0"/>
                          <a:cs typeface="Calibri" panose="020F0502020204030204" pitchFamily="34" charset="0"/>
                        </a:rPr>
                        <a:t>Научиться строить</a:t>
                      </a:r>
                      <a:r>
                        <a:rPr lang="en-US" sz="1600" b="0" i="0" u="none" strike="noStrike" dirty="0">
                          <a:solidFill>
                            <a:srgbClr val="000000"/>
                          </a:solidFill>
                          <a:effectLst/>
                          <a:latin typeface="Calibri" panose="020F0502020204030204" pitchFamily="34" charset="0"/>
                          <a:cs typeface="Calibri" panose="020F0502020204030204" pitchFamily="34" charset="0"/>
                        </a:rPr>
                        <a:t> </a:t>
                      </a:r>
                      <a:r>
                        <a:rPr lang="ru-RU" sz="1600" b="0" i="0" u="none" strike="noStrike" dirty="0">
                          <a:solidFill>
                            <a:srgbClr val="000000"/>
                          </a:solidFill>
                          <a:effectLst/>
                          <a:latin typeface="Calibri" panose="020F0502020204030204" pitchFamily="34" charset="0"/>
                          <a:cs typeface="Calibri" panose="020F0502020204030204" pitchFamily="34" charset="0"/>
                        </a:rPr>
                        <a:t> глаголы в 3 форме</a:t>
                      </a:r>
                      <a:r>
                        <a:rPr lang="ru-RU" sz="1600" b="0" i="0" u="none" strike="noStrike" baseline="0" dirty="0">
                          <a:solidFill>
                            <a:srgbClr val="000000"/>
                          </a:solidFill>
                          <a:effectLst/>
                          <a:latin typeface="Calibri" panose="020F0502020204030204" pitchFamily="34" charset="0"/>
                          <a:cs typeface="Calibri" panose="020F0502020204030204" pitchFamily="34" charset="0"/>
                        </a:rPr>
                        <a:t> </a:t>
                      </a:r>
                      <a:r>
                        <a:rPr lang="en-GB" sz="1600" b="0" i="0" u="none" strike="noStrike" baseline="0" dirty="0">
                          <a:solidFill>
                            <a:srgbClr val="000000"/>
                          </a:solidFill>
                          <a:effectLst/>
                          <a:latin typeface="Calibri" panose="020F0502020204030204" pitchFamily="34" charset="0"/>
                          <a:cs typeface="Calibri" panose="020F0502020204030204" pitchFamily="34" charset="0"/>
                        </a:rPr>
                        <a:t> </a:t>
                      </a:r>
                      <a:r>
                        <a:rPr lang="ru-RU" sz="1600" b="0" i="0" u="none" strike="noStrike" baseline="0" dirty="0">
                          <a:solidFill>
                            <a:srgbClr val="000000"/>
                          </a:solidFill>
                          <a:effectLst/>
                          <a:latin typeface="Calibri" panose="020F0502020204030204" pitchFamily="34" charset="0"/>
                          <a:cs typeface="Calibri" panose="020F0502020204030204" pitchFamily="34" charset="0"/>
                        </a:rPr>
                        <a:t>(</a:t>
                      </a:r>
                      <a:r>
                        <a:rPr lang="en-GB" sz="1600" b="0" i="0" u="none" strike="noStrike" baseline="0" dirty="0">
                          <a:solidFill>
                            <a:srgbClr val="000000"/>
                          </a:solidFill>
                          <a:effectLst/>
                          <a:latin typeface="Calibri" panose="020F0502020204030204" pitchFamily="34" charset="0"/>
                          <a:cs typeface="Calibri" panose="020F0502020204030204" pitchFamily="34" charset="0"/>
                        </a:rPr>
                        <a:t>Past Participle</a:t>
                      </a:r>
                      <a:r>
                        <a:rPr lang="ru-RU" sz="1600" b="0" i="0" u="none" strike="noStrike" baseline="0" dirty="0">
                          <a:solidFill>
                            <a:srgbClr val="000000"/>
                          </a:solidFill>
                          <a:effectLst/>
                          <a:latin typeface="Calibri" panose="020F0502020204030204" pitchFamily="34" charset="0"/>
                          <a:cs typeface="Calibri" panose="020F0502020204030204" pitchFamily="34" charset="0"/>
                        </a:rPr>
                        <a:t>)</a:t>
                      </a:r>
                      <a:endParaRPr lang="ru-RU" sz="1600" dirty="0">
                        <a:solidFill>
                          <a:srgbClr val="000000"/>
                        </a:solidFill>
                        <a:effectLst/>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u="none" strike="noStrike" kern="1200" cap="none" spc="0" normalizeH="0" noProof="0" dirty="0">
                        <a:ln>
                          <a:noFill/>
                        </a:ln>
                        <a:effectLst/>
                        <a:uLnTx/>
                        <a:uFillTx/>
                        <a:latin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ru-RU" sz="1600" u="none" strike="noStrike" kern="1200" cap="none" spc="0" normalizeH="0" noProof="0" dirty="0">
                          <a:ln>
                            <a:noFill/>
                          </a:ln>
                          <a:effectLst/>
                          <a:uLnTx/>
                          <a:uFillTx/>
                          <a:latin typeface="Calibri" panose="020F0502020204030204" pitchFamily="34" charset="0"/>
                        </a:rPr>
                        <a:t>Научиться строить предложения с использованием Настоящее Совершенное время </a:t>
                      </a:r>
                      <a:r>
                        <a:rPr lang="ru-RU" sz="1600" u="none" strike="noStrike" kern="1200" cap="none" spc="0" normalizeH="0" noProof="0" dirty="0" err="1">
                          <a:ln>
                            <a:noFill/>
                          </a:ln>
                          <a:effectLst/>
                          <a:uLnTx/>
                          <a:uFillTx/>
                          <a:latin typeface="Calibri" panose="020F0502020204030204" pitchFamily="34" charset="0"/>
                        </a:rPr>
                        <a:t>Present</a:t>
                      </a:r>
                      <a:r>
                        <a:rPr lang="ru-RU" sz="1600" u="none" strike="noStrike" kern="1200" cap="none" spc="0" normalizeH="0" noProof="0" dirty="0">
                          <a:ln>
                            <a:noFill/>
                          </a:ln>
                          <a:effectLst/>
                          <a:uLnTx/>
                          <a:uFillTx/>
                          <a:latin typeface="Calibri" panose="020F0502020204030204" pitchFamily="34" charset="0"/>
                        </a:rPr>
                        <a:t> </a:t>
                      </a:r>
                      <a:r>
                        <a:rPr lang="ru-RU" sz="1600" u="none" strike="noStrike" kern="1200" cap="none" spc="0" normalizeH="0" noProof="0" dirty="0" err="1">
                          <a:ln>
                            <a:noFill/>
                          </a:ln>
                          <a:effectLst/>
                          <a:uLnTx/>
                          <a:uFillTx/>
                          <a:latin typeface="Calibri" panose="020F0502020204030204" pitchFamily="34" charset="0"/>
                        </a:rPr>
                        <a:t>Perfect</a:t>
                      </a:r>
                      <a:endParaRPr lang="ru-RU" sz="1600" u="none" strike="noStrike" kern="1200" cap="none" spc="0" normalizeH="0" noProof="0" dirty="0">
                        <a:ln>
                          <a:noFill/>
                        </a:ln>
                        <a:effectLst/>
                        <a:uLnTx/>
                        <a:uFillTx/>
                        <a:latin typeface="Calibri" panose="020F0502020204030204" pitchFamily="34" charset="0"/>
                      </a:endParaRPr>
                    </a:p>
                  </a:txBody>
                  <a:tcPr anchor="ctr"/>
                </a:tc>
                <a:extLst>
                  <a:ext uri="{0D108BD9-81ED-4DB2-BD59-A6C34878D82A}">
                    <a16:rowId xmlns="" xmlns:a16="http://schemas.microsoft.com/office/drawing/2014/main" val="3371810757"/>
                  </a:ext>
                </a:extLst>
              </a:tr>
            </a:tbl>
          </a:graphicData>
        </a:graphic>
      </p:graphicFrame>
    </p:spTree>
    <p:extLst>
      <p:ext uri="{BB962C8B-B14F-4D97-AF65-F5344CB8AC3E}">
        <p14:creationId xmlns:p14="http://schemas.microsoft.com/office/powerpoint/2010/main" val="1643925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6237395" cy="4255108"/>
          </a:xfrm>
        </p:spPr>
        <p:txBody>
          <a:bodyPr rtlCol="0">
            <a:normAutofit/>
          </a:bodyPr>
          <a:lstStyle/>
          <a:p>
            <a:pPr marL="0" indent="0" algn="just" rtl="0">
              <a:buNone/>
            </a:pPr>
            <a:r>
              <a:rPr lang="ru-RU" noProof="1"/>
              <a:t>                      </a:t>
            </a:r>
            <a:endParaRPr lang="ru-RU" b="1" noProof="1"/>
          </a:p>
          <a:p>
            <a:pPr marL="0" indent="0" algn="just" rtl="0">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rtl="0">
              <a:buNone/>
            </a:pPr>
            <a:endParaRPr lang="ru-RU" b="1" noProof="1"/>
          </a:p>
          <a:p>
            <a:pPr marL="0" indent="0" algn="just" rtl="0">
              <a:buNone/>
            </a:pPr>
            <a:endParaRPr lang="ru-RU" b="1" noProof="1"/>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12</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pic>
        <p:nvPicPr>
          <p:cNvPr id="7" name="Рисунок 6" descr="Наушники со сплошной заливкой">
            <a:extLst>
              <a:ext uri="{FF2B5EF4-FFF2-40B4-BE49-F238E27FC236}">
                <a16:creationId xmlns="" xmlns:a16="http://schemas.microsoft.com/office/drawing/2014/main" id="{EB23DFB3-BBE5-63B6-CFF4-0B870CE0ED1E}"/>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69311" y="2772857"/>
            <a:ext cx="892834" cy="892834"/>
          </a:xfrm>
          <a:prstGeom prst="rect">
            <a:avLst/>
          </a:prstGeom>
        </p:spPr>
      </p:pic>
      <p:sp>
        <p:nvSpPr>
          <p:cNvPr id="9" name="TextBox 8">
            <a:extLst>
              <a:ext uri="{FF2B5EF4-FFF2-40B4-BE49-F238E27FC236}">
                <a16:creationId xmlns="" xmlns:a16="http://schemas.microsoft.com/office/drawing/2014/main" id="{D3B7AC95-D1AC-098D-7AF8-B98D486A7E12}"/>
              </a:ext>
            </a:extLst>
          </p:cNvPr>
          <p:cNvSpPr txBox="1"/>
          <p:nvPr/>
        </p:nvSpPr>
        <p:spPr>
          <a:xfrm>
            <a:off x="1501297" y="2060346"/>
            <a:ext cx="5091211"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Говорения</a:t>
            </a:r>
          </a:p>
        </p:txBody>
      </p:sp>
      <p:sp>
        <p:nvSpPr>
          <p:cNvPr id="12" name="TextBox 11">
            <a:extLst>
              <a:ext uri="{FF2B5EF4-FFF2-40B4-BE49-F238E27FC236}">
                <a16:creationId xmlns="" xmlns:a16="http://schemas.microsoft.com/office/drawing/2014/main" id="{E0BCF6AB-9A20-D786-FD3D-649D43E605A2}"/>
              </a:ext>
            </a:extLst>
          </p:cNvPr>
          <p:cNvSpPr txBox="1"/>
          <p:nvPr/>
        </p:nvSpPr>
        <p:spPr>
          <a:xfrm>
            <a:off x="1529537" y="3019902"/>
            <a:ext cx="5062972"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indent="0" algn="ctr" rtl="0">
              <a:buNone/>
            </a:pPr>
            <a:r>
              <a:rPr lang="ru-RU" b="1" noProof="1"/>
              <a:t>Критерии оценивания Аудирования</a:t>
            </a:r>
          </a:p>
        </p:txBody>
      </p:sp>
      <p:sp>
        <p:nvSpPr>
          <p:cNvPr id="15" name="TextBox 14">
            <a:extLst>
              <a:ext uri="{FF2B5EF4-FFF2-40B4-BE49-F238E27FC236}">
                <a16:creationId xmlns="" xmlns:a16="http://schemas.microsoft.com/office/drawing/2014/main" id="{D64646B8-23E4-5833-AE48-863C223893AF}"/>
              </a:ext>
            </a:extLst>
          </p:cNvPr>
          <p:cNvSpPr txBox="1"/>
          <p:nvPr/>
        </p:nvSpPr>
        <p:spPr>
          <a:xfrm>
            <a:off x="1529536" y="3873749"/>
            <a:ext cx="5062973"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Чтения</a:t>
            </a:r>
          </a:p>
        </p:txBody>
      </p:sp>
      <p:sp>
        <p:nvSpPr>
          <p:cNvPr id="17" name="TextBox 16">
            <a:extLst>
              <a:ext uri="{FF2B5EF4-FFF2-40B4-BE49-F238E27FC236}">
                <a16:creationId xmlns="" xmlns:a16="http://schemas.microsoft.com/office/drawing/2014/main" id="{EF9C9E20-C8BD-57E7-59A5-754875CAE3D4}"/>
              </a:ext>
            </a:extLst>
          </p:cNvPr>
          <p:cNvSpPr txBox="1"/>
          <p:nvPr/>
        </p:nvSpPr>
        <p:spPr>
          <a:xfrm>
            <a:off x="1529535" y="4681581"/>
            <a:ext cx="5062973" cy="707886"/>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ct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Лексико-Грамматических навыков</a:t>
            </a:r>
            <a:endParaRPr lang="ru-RU" dirty="0">
              <a:solidFill>
                <a:schemeClr val="bg1"/>
              </a:solidFill>
            </a:endParaRPr>
          </a:p>
        </p:txBody>
      </p:sp>
      <p:sp>
        <p:nvSpPr>
          <p:cNvPr id="20" name="TextBox 19">
            <a:extLst>
              <a:ext uri="{FF2B5EF4-FFF2-40B4-BE49-F238E27FC236}">
                <a16:creationId xmlns="" xmlns:a16="http://schemas.microsoft.com/office/drawing/2014/main" id="{AFAEF071-FC84-1947-02A9-D462A41DF3F9}"/>
              </a:ext>
            </a:extLst>
          </p:cNvPr>
          <p:cNvSpPr txBox="1"/>
          <p:nvPr/>
        </p:nvSpPr>
        <p:spPr>
          <a:xfrm>
            <a:off x="1529535" y="5827969"/>
            <a:ext cx="511045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Письма</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322728" y="1815219"/>
            <a:ext cx="914400" cy="914400"/>
          </a:xfrm>
          <a:prstGeom prst="rect">
            <a:avLst/>
          </a:prstGeom>
        </p:spPr>
      </p:pic>
      <p:pic>
        <p:nvPicPr>
          <p:cNvPr id="4" name="Рисунок 3" descr="Открытая книга со сплошной заливкой">
            <a:extLst>
              <a:ext uri="{FF2B5EF4-FFF2-40B4-BE49-F238E27FC236}">
                <a16:creationId xmlns="" xmlns:a16="http://schemas.microsoft.com/office/drawing/2014/main" id="{A8B57E05-C454-C825-9219-9BD15D4A0409}"/>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395867" y="3666066"/>
            <a:ext cx="914400" cy="914400"/>
          </a:xfrm>
          <a:prstGeom prst="rect">
            <a:avLst/>
          </a:prstGeom>
        </p:spPr>
      </p:pic>
      <p:pic>
        <p:nvPicPr>
          <p:cNvPr id="8" name="Рисунок 7" descr="Закрытая книга контур">
            <a:extLst>
              <a:ext uri="{FF2B5EF4-FFF2-40B4-BE49-F238E27FC236}">
                <a16:creationId xmlns="" xmlns:a16="http://schemas.microsoft.com/office/drawing/2014/main" id="{70014644-8BFF-7854-653F-E97E51027540}"/>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391517" y="4539469"/>
            <a:ext cx="914400" cy="914400"/>
          </a:xfrm>
          <a:prstGeom prst="rect">
            <a:avLst/>
          </a:prstGeom>
        </p:spPr>
      </p:pic>
      <p:pic>
        <p:nvPicPr>
          <p:cNvPr id="14" name="Рисунок 13" descr="Рисованная кривая со сплошной заливкой">
            <a:extLst>
              <a:ext uri="{FF2B5EF4-FFF2-40B4-BE49-F238E27FC236}">
                <a16:creationId xmlns="" xmlns:a16="http://schemas.microsoft.com/office/drawing/2014/main" id="{3C5EC6D7-9272-7091-962C-A3A27C74B261}"/>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391517" y="5555435"/>
            <a:ext cx="914400" cy="914400"/>
          </a:xfrm>
          <a:prstGeom prst="rect">
            <a:avLst/>
          </a:prstGeom>
        </p:spPr>
      </p:pic>
      <p:sp>
        <p:nvSpPr>
          <p:cNvPr id="16" name="TextBox 15">
            <a:extLst>
              <a:ext uri="{FF2B5EF4-FFF2-40B4-BE49-F238E27FC236}">
                <a16:creationId xmlns="" xmlns:a16="http://schemas.microsoft.com/office/drawing/2014/main" id="{080AFACB-8631-2F32-F17A-980C31125A57}"/>
              </a:ext>
            </a:extLst>
          </p:cNvPr>
          <p:cNvSpPr txBox="1"/>
          <p:nvPr/>
        </p:nvSpPr>
        <p:spPr>
          <a:xfrm>
            <a:off x="8760296" y="3429000"/>
            <a:ext cx="2581610" cy="1200329"/>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Федеральный институт педагогических измерений</a:t>
            </a:r>
          </a:p>
        </p:txBody>
      </p:sp>
      <p:cxnSp>
        <p:nvCxnSpPr>
          <p:cNvPr id="22" name="Прямая со стрелкой 21">
            <a:extLst>
              <a:ext uri="{FF2B5EF4-FFF2-40B4-BE49-F238E27FC236}">
                <a16:creationId xmlns="" xmlns:a16="http://schemas.microsoft.com/office/drawing/2014/main" id="{E9E890C8-375B-4B09-D743-E35CB3B1CD57}"/>
              </a:ext>
            </a:extLst>
          </p:cNvPr>
          <p:cNvCxnSpPr>
            <a:cxnSpLocks/>
          </p:cNvCxnSpPr>
          <p:nvPr/>
        </p:nvCxnSpPr>
        <p:spPr>
          <a:xfrm flipH="1" flipV="1">
            <a:off x="6742535" y="2245012"/>
            <a:ext cx="1960641" cy="132800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5" name="Прямая со стрелкой 24">
            <a:extLst>
              <a:ext uri="{FF2B5EF4-FFF2-40B4-BE49-F238E27FC236}">
                <a16:creationId xmlns="" xmlns:a16="http://schemas.microsoft.com/office/drawing/2014/main" id="{D7775AC3-5919-1D53-B90B-2B91CCED1EC5}"/>
              </a:ext>
            </a:extLst>
          </p:cNvPr>
          <p:cNvCxnSpPr>
            <a:cxnSpLocks/>
          </p:cNvCxnSpPr>
          <p:nvPr/>
        </p:nvCxnSpPr>
        <p:spPr>
          <a:xfrm flipH="1" flipV="1">
            <a:off x="6677418" y="4122843"/>
            <a:ext cx="2025758" cy="42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2" name="Прямая со стрелкой 31">
            <a:extLst>
              <a:ext uri="{FF2B5EF4-FFF2-40B4-BE49-F238E27FC236}">
                <a16:creationId xmlns="" xmlns:a16="http://schemas.microsoft.com/office/drawing/2014/main" id="{6ED15B2D-E849-5A1E-4694-3607BFB87974}"/>
              </a:ext>
            </a:extLst>
          </p:cNvPr>
          <p:cNvCxnSpPr>
            <a:cxnSpLocks/>
          </p:cNvCxnSpPr>
          <p:nvPr/>
        </p:nvCxnSpPr>
        <p:spPr>
          <a:xfrm flipH="1">
            <a:off x="6677418" y="4486738"/>
            <a:ext cx="2025758" cy="54878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6" name="Прямая со стрелкой 35">
            <a:extLst>
              <a:ext uri="{FF2B5EF4-FFF2-40B4-BE49-F238E27FC236}">
                <a16:creationId xmlns="" xmlns:a16="http://schemas.microsoft.com/office/drawing/2014/main" id="{8991F025-34C7-2A3D-E83F-9EE6C8471523}"/>
              </a:ext>
            </a:extLst>
          </p:cNvPr>
          <p:cNvCxnSpPr>
            <a:cxnSpLocks/>
          </p:cNvCxnSpPr>
          <p:nvPr/>
        </p:nvCxnSpPr>
        <p:spPr>
          <a:xfrm flipH="1" flipV="1">
            <a:off x="6677418" y="3219274"/>
            <a:ext cx="1968638" cy="65447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a:extLst>
              <a:ext uri="{FF2B5EF4-FFF2-40B4-BE49-F238E27FC236}">
                <a16:creationId xmlns="" xmlns:a16="http://schemas.microsoft.com/office/drawing/2014/main" id="{A1073B40-4748-81CD-BE80-7BA448B52595}"/>
              </a:ext>
            </a:extLst>
          </p:cNvPr>
          <p:cNvCxnSpPr>
            <a:cxnSpLocks/>
          </p:cNvCxnSpPr>
          <p:nvPr/>
        </p:nvCxnSpPr>
        <p:spPr>
          <a:xfrm flipH="1">
            <a:off x="6717351" y="4742321"/>
            <a:ext cx="2449809" cy="125150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08580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6237395" cy="4255108"/>
          </a:xfrm>
        </p:spPr>
        <p:txBody>
          <a:bodyPr rtlCol="0">
            <a:normAutofit/>
          </a:bodyPr>
          <a:lstStyle/>
          <a:p>
            <a:pPr marL="0" indent="0" algn="just" rtl="0">
              <a:buNone/>
            </a:pPr>
            <a:r>
              <a:rPr lang="ru-RU" noProof="1"/>
              <a:t>                      </a:t>
            </a:r>
            <a:endParaRPr lang="ru-RU" b="1" noProof="1"/>
          </a:p>
          <a:p>
            <a:pPr marL="0" indent="0" algn="just" rtl="0">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rtl="0">
              <a:buNone/>
            </a:pPr>
            <a:endParaRPr lang="ru-RU" b="1" noProof="1"/>
          </a:p>
          <a:p>
            <a:pPr marL="0" indent="0" algn="just" rtl="0">
              <a:buNone/>
            </a:pPr>
            <a:endParaRPr lang="ru-RU" b="1" noProof="1"/>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13</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sp>
        <p:nvSpPr>
          <p:cNvPr id="9" name="TextBox 8">
            <a:extLst>
              <a:ext uri="{FF2B5EF4-FFF2-40B4-BE49-F238E27FC236}">
                <a16:creationId xmlns="" xmlns:a16="http://schemas.microsoft.com/office/drawing/2014/main" id="{D3B7AC95-D1AC-098D-7AF8-B98D486A7E12}"/>
              </a:ext>
            </a:extLst>
          </p:cNvPr>
          <p:cNvSpPr txBox="1"/>
          <p:nvPr/>
        </p:nvSpPr>
        <p:spPr>
          <a:xfrm>
            <a:off x="1501297" y="2060346"/>
            <a:ext cx="5091212"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Говорения</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22728" y="1815219"/>
            <a:ext cx="914400" cy="914400"/>
          </a:xfrm>
          <a:prstGeom prst="rect">
            <a:avLst/>
          </a:prstGeom>
        </p:spPr>
      </p:pic>
      <p:sp>
        <p:nvSpPr>
          <p:cNvPr id="2" name="TextBox 1">
            <a:extLst>
              <a:ext uri="{FF2B5EF4-FFF2-40B4-BE49-F238E27FC236}">
                <a16:creationId xmlns="" xmlns:a16="http://schemas.microsoft.com/office/drawing/2014/main" id="{366BBFDD-FD1C-6063-F101-77408FBADFA8}"/>
              </a:ext>
            </a:extLst>
          </p:cNvPr>
          <p:cNvSpPr txBox="1"/>
          <p:nvPr/>
        </p:nvSpPr>
        <p:spPr>
          <a:xfrm>
            <a:off x="540804" y="2801411"/>
            <a:ext cx="2581610" cy="646331"/>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Фонетическая сторона речи</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6" name="TextBox 15">
            <a:extLst>
              <a:ext uri="{FF2B5EF4-FFF2-40B4-BE49-F238E27FC236}">
                <a16:creationId xmlns="" xmlns:a16="http://schemas.microsoft.com/office/drawing/2014/main" id="{BBA00177-0626-5976-04CE-3AE938554E9F}"/>
              </a:ext>
            </a:extLst>
          </p:cNvPr>
          <p:cNvSpPr txBox="1"/>
          <p:nvPr/>
        </p:nvSpPr>
        <p:spPr>
          <a:xfrm>
            <a:off x="3371246" y="2801411"/>
            <a:ext cx="3532226" cy="286232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Речь воспринимается легко: необоснованные паузы отсутствуют; фразовое ударение и интонационные контуры, произношение слов без нарушений нормы: допускается не более пяти фонетических ошибок, в том числе одна-две ошибки, искажающие смысл</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3" name="TextBox 22">
            <a:extLst>
              <a:ext uri="{FF2B5EF4-FFF2-40B4-BE49-F238E27FC236}">
                <a16:creationId xmlns="" xmlns:a16="http://schemas.microsoft.com/office/drawing/2014/main" id="{DB5803CD-3265-01D2-A020-0316C14A5B12}"/>
              </a:ext>
            </a:extLst>
          </p:cNvPr>
          <p:cNvSpPr txBox="1"/>
          <p:nvPr/>
        </p:nvSpPr>
        <p:spPr>
          <a:xfrm>
            <a:off x="7320874" y="2729619"/>
            <a:ext cx="3959702" cy="286232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Речь воспринимается с трудом из-за большого количества неестественных пауз, запинок, неверной расстановки ударений и ошибок в произношении слов, ИЛИ сделано более пяти фонетических ошибок, ИЛИ сделано три и более фонетические ошибки, искажающие смысл</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5" name="TextBox 24">
            <a:extLst>
              <a:ext uri="{FF2B5EF4-FFF2-40B4-BE49-F238E27FC236}">
                <a16:creationId xmlns="" xmlns:a16="http://schemas.microsoft.com/office/drawing/2014/main" id="{3195581D-88E8-4D80-EA92-B4C092D4DF34}"/>
              </a:ext>
            </a:extLst>
          </p:cNvPr>
          <p:cNvSpPr txBox="1"/>
          <p:nvPr/>
        </p:nvSpPr>
        <p:spPr>
          <a:xfrm>
            <a:off x="3809266" y="5982127"/>
            <a:ext cx="258161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b="1" noProof="1">
                <a:solidFill>
                  <a:schemeClr val="bg1"/>
                </a:solidFill>
                <a:latin typeface="Calibri" panose="020F0502020204030204" pitchFamily="34" charset="0"/>
              </a:rPr>
              <a:t>  5 - отлично</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6" name="TextBox 25">
            <a:extLst>
              <a:ext uri="{FF2B5EF4-FFF2-40B4-BE49-F238E27FC236}">
                <a16:creationId xmlns="" xmlns:a16="http://schemas.microsoft.com/office/drawing/2014/main" id="{218C69F4-6838-ACF9-937A-279164E6B0CA}"/>
              </a:ext>
            </a:extLst>
          </p:cNvPr>
          <p:cNvSpPr txBox="1"/>
          <p:nvPr/>
        </p:nvSpPr>
        <p:spPr>
          <a:xfrm>
            <a:off x="7824192" y="5985767"/>
            <a:ext cx="3006814"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2- неудовлетворительно</a:t>
            </a:r>
          </a:p>
        </p:txBody>
      </p:sp>
    </p:spTree>
    <p:extLst>
      <p:ext uri="{BB962C8B-B14F-4D97-AF65-F5344CB8AC3E}">
        <p14:creationId xmlns:p14="http://schemas.microsoft.com/office/powerpoint/2010/main" val="3562075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6237395" cy="4255108"/>
          </a:xfrm>
        </p:spPr>
        <p:txBody>
          <a:bodyPr rtlCol="0">
            <a:normAutofit/>
          </a:bodyPr>
          <a:lstStyle/>
          <a:p>
            <a:pPr marL="0" indent="0" algn="just" rtl="0">
              <a:buNone/>
            </a:pPr>
            <a:r>
              <a:rPr lang="ru-RU" noProof="1"/>
              <a:t>                      </a:t>
            </a:r>
            <a:endParaRPr lang="ru-RU" b="1" noProof="1"/>
          </a:p>
          <a:p>
            <a:pPr marL="0" indent="0" algn="just" rtl="0">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rtl="0">
              <a:buNone/>
            </a:pPr>
            <a:endParaRPr lang="ru-RU" b="1" noProof="1"/>
          </a:p>
          <a:p>
            <a:pPr marL="0" indent="0" algn="just" rtl="0">
              <a:buNone/>
            </a:pPr>
            <a:endParaRPr lang="ru-RU" b="1" noProof="1"/>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14</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sp>
        <p:nvSpPr>
          <p:cNvPr id="9" name="TextBox 8">
            <a:extLst>
              <a:ext uri="{FF2B5EF4-FFF2-40B4-BE49-F238E27FC236}">
                <a16:creationId xmlns="" xmlns:a16="http://schemas.microsoft.com/office/drawing/2014/main" id="{D3B7AC95-D1AC-098D-7AF8-B98D486A7E12}"/>
              </a:ext>
            </a:extLst>
          </p:cNvPr>
          <p:cNvSpPr txBox="1"/>
          <p:nvPr/>
        </p:nvSpPr>
        <p:spPr>
          <a:xfrm>
            <a:off x="1501297" y="2060346"/>
            <a:ext cx="5091212"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Говорения</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22728" y="1815219"/>
            <a:ext cx="914400" cy="914400"/>
          </a:xfrm>
          <a:prstGeom prst="rect">
            <a:avLst/>
          </a:prstGeom>
        </p:spPr>
      </p:pic>
      <p:sp>
        <p:nvSpPr>
          <p:cNvPr id="2" name="TextBox 1">
            <a:extLst>
              <a:ext uri="{FF2B5EF4-FFF2-40B4-BE49-F238E27FC236}">
                <a16:creationId xmlns="" xmlns:a16="http://schemas.microsoft.com/office/drawing/2014/main" id="{366BBFDD-FD1C-6063-F101-77408FBADFA8}"/>
              </a:ext>
            </a:extLst>
          </p:cNvPr>
          <p:cNvSpPr txBox="1"/>
          <p:nvPr/>
        </p:nvSpPr>
        <p:spPr>
          <a:xfrm>
            <a:off x="628788" y="2741811"/>
            <a:ext cx="2581610" cy="92333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Решение коммуникативной задачи (содержание)</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1" name="TextBox 10">
            <a:extLst>
              <a:ext uri="{FF2B5EF4-FFF2-40B4-BE49-F238E27FC236}">
                <a16:creationId xmlns="" xmlns:a16="http://schemas.microsoft.com/office/drawing/2014/main" id="{5BF52D6C-A856-FD76-FD80-F2B20CBD693D}"/>
              </a:ext>
            </a:extLst>
          </p:cNvPr>
          <p:cNvSpPr txBox="1"/>
          <p:nvPr/>
        </p:nvSpPr>
        <p:spPr>
          <a:xfrm>
            <a:off x="3809266" y="5982127"/>
            <a:ext cx="258161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b="1" noProof="1">
                <a:solidFill>
                  <a:schemeClr val="bg1"/>
                </a:solidFill>
                <a:latin typeface="Calibri" panose="020F0502020204030204" pitchFamily="34" charset="0"/>
              </a:rPr>
              <a:t>  5 - отлично</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6" name="TextBox 15">
            <a:extLst>
              <a:ext uri="{FF2B5EF4-FFF2-40B4-BE49-F238E27FC236}">
                <a16:creationId xmlns="" xmlns:a16="http://schemas.microsoft.com/office/drawing/2014/main" id="{BBA00177-0626-5976-04CE-3AE938554E9F}"/>
              </a:ext>
            </a:extLst>
          </p:cNvPr>
          <p:cNvSpPr txBox="1"/>
          <p:nvPr/>
        </p:nvSpPr>
        <p:spPr>
          <a:xfrm>
            <a:off x="3333958" y="2716626"/>
            <a:ext cx="3532226" cy="2872614"/>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Речь воспринимается легко: необоснованные паузы отсутствуют; фразовое ударение и интонационные контуры, произношение слов без нарушений нормы: допускается не более пяти фонетических ошибок, в том числе одна-две ошибки, искажающие смысл</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3" name="TextBox 22">
            <a:extLst>
              <a:ext uri="{FF2B5EF4-FFF2-40B4-BE49-F238E27FC236}">
                <a16:creationId xmlns="" xmlns:a16="http://schemas.microsoft.com/office/drawing/2014/main" id="{DB5803CD-3265-01D2-A020-0316C14A5B12}"/>
              </a:ext>
            </a:extLst>
          </p:cNvPr>
          <p:cNvSpPr txBox="1"/>
          <p:nvPr/>
        </p:nvSpPr>
        <p:spPr>
          <a:xfrm>
            <a:off x="7320874" y="2729619"/>
            <a:ext cx="3959702" cy="286232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Речь воспринимается с трудом из-за большого количества неестественных пауз, запинок, неверной расстановки ударений и ошибок в произношении слов, ИЛИ сделано более пяти фонетических ошибок, ИЛИ сделано три и более фонетические ошибки, искажающие смысл</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4" name="TextBox 23">
            <a:extLst>
              <a:ext uri="{FF2B5EF4-FFF2-40B4-BE49-F238E27FC236}">
                <a16:creationId xmlns="" xmlns:a16="http://schemas.microsoft.com/office/drawing/2014/main" id="{60BD8D49-615C-9100-2FF6-C86FE87483BC}"/>
              </a:ext>
            </a:extLst>
          </p:cNvPr>
          <p:cNvSpPr txBox="1"/>
          <p:nvPr/>
        </p:nvSpPr>
        <p:spPr>
          <a:xfrm>
            <a:off x="8009920" y="5985767"/>
            <a:ext cx="258161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4 хорошо</a:t>
            </a:r>
          </a:p>
        </p:txBody>
      </p:sp>
    </p:spTree>
    <p:extLst>
      <p:ext uri="{BB962C8B-B14F-4D97-AF65-F5344CB8AC3E}">
        <p14:creationId xmlns:p14="http://schemas.microsoft.com/office/powerpoint/2010/main" val="2718804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6237395" cy="4255108"/>
          </a:xfrm>
        </p:spPr>
        <p:txBody>
          <a:bodyPr rtlCol="0">
            <a:normAutofit/>
          </a:bodyPr>
          <a:lstStyle/>
          <a:p>
            <a:pPr marL="0" indent="0" algn="just" rtl="0">
              <a:buNone/>
            </a:pPr>
            <a:r>
              <a:rPr lang="ru-RU" noProof="1"/>
              <a:t>                      </a:t>
            </a:r>
            <a:endParaRPr lang="ru-RU" b="1" noProof="1"/>
          </a:p>
          <a:p>
            <a:pPr marL="0" indent="0" algn="just" rtl="0">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rtl="0">
              <a:buNone/>
            </a:pPr>
            <a:endParaRPr lang="ru-RU" b="1" noProof="1"/>
          </a:p>
          <a:p>
            <a:pPr marL="0" indent="0" algn="just" rtl="0">
              <a:buNone/>
            </a:pPr>
            <a:endParaRPr lang="ru-RU" b="1" noProof="1"/>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15</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sp>
        <p:nvSpPr>
          <p:cNvPr id="9" name="TextBox 8">
            <a:extLst>
              <a:ext uri="{FF2B5EF4-FFF2-40B4-BE49-F238E27FC236}">
                <a16:creationId xmlns="" xmlns:a16="http://schemas.microsoft.com/office/drawing/2014/main" id="{D3B7AC95-D1AC-098D-7AF8-B98D486A7E12}"/>
              </a:ext>
            </a:extLst>
          </p:cNvPr>
          <p:cNvSpPr txBox="1"/>
          <p:nvPr/>
        </p:nvSpPr>
        <p:spPr>
          <a:xfrm>
            <a:off x="1501297" y="2060346"/>
            <a:ext cx="5091212"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Говорения</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22728" y="1815219"/>
            <a:ext cx="914400" cy="914400"/>
          </a:xfrm>
          <a:prstGeom prst="rect">
            <a:avLst/>
          </a:prstGeom>
        </p:spPr>
      </p:pic>
      <p:sp>
        <p:nvSpPr>
          <p:cNvPr id="2" name="TextBox 1">
            <a:extLst>
              <a:ext uri="{FF2B5EF4-FFF2-40B4-BE49-F238E27FC236}">
                <a16:creationId xmlns="" xmlns:a16="http://schemas.microsoft.com/office/drawing/2014/main" id="{366BBFDD-FD1C-6063-F101-77408FBADFA8}"/>
              </a:ext>
            </a:extLst>
          </p:cNvPr>
          <p:cNvSpPr txBox="1"/>
          <p:nvPr/>
        </p:nvSpPr>
        <p:spPr>
          <a:xfrm>
            <a:off x="667141" y="2716626"/>
            <a:ext cx="2581610" cy="92333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Решение коммуникативной задачи (содержание)</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1" name="TextBox 10">
            <a:extLst>
              <a:ext uri="{FF2B5EF4-FFF2-40B4-BE49-F238E27FC236}">
                <a16:creationId xmlns="" xmlns:a16="http://schemas.microsoft.com/office/drawing/2014/main" id="{5BF52D6C-A856-FD76-FD80-F2B20CBD693D}"/>
              </a:ext>
            </a:extLst>
          </p:cNvPr>
          <p:cNvSpPr txBox="1"/>
          <p:nvPr/>
        </p:nvSpPr>
        <p:spPr>
          <a:xfrm>
            <a:off x="3809266" y="5985767"/>
            <a:ext cx="279079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b="1" noProof="1">
                <a:solidFill>
                  <a:schemeClr val="bg1"/>
                </a:solidFill>
                <a:latin typeface="Calibri" panose="020F0502020204030204" pitchFamily="34" charset="0"/>
              </a:rPr>
              <a:t>3 - удовлетворительно</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6" name="TextBox 15">
            <a:extLst>
              <a:ext uri="{FF2B5EF4-FFF2-40B4-BE49-F238E27FC236}">
                <a16:creationId xmlns="" xmlns:a16="http://schemas.microsoft.com/office/drawing/2014/main" id="{BBA00177-0626-5976-04CE-3AE938554E9F}"/>
              </a:ext>
            </a:extLst>
          </p:cNvPr>
          <p:cNvSpPr txBox="1"/>
          <p:nvPr/>
        </p:nvSpPr>
        <p:spPr>
          <a:xfrm>
            <a:off x="3333958" y="2716626"/>
            <a:ext cx="3532226" cy="1754326"/>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Коммуникативная задача выполнена не полностью: два аспекта не раскрыты (остальные раскрыты полно), ИЛИ все аспекты раскрыты неполно </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3" name="TextBox 22">
            <a:extLst>
              <a:ext uri="{FF2B5EF4-FFF2-40B4-BE49-F238E27FC236}">
                <a16:creationId xmlns="" xmlns:a16="http://schemas.microsoft.com/office/drawing/2014/main" id="{DB5803CD-3265-01D2-A020-0316C14A5B12}"/>
              </a:ext>
            </a:extLst>
          </p:cNvPr>
          <p:cNvSpPr txBox="1"/>
          <p:nvPr/>
        </p:nvSpPr>
        <p:spPr>
          <a:xfrm>
            <a:off x="7320874" y="2729619"/>
            <a:ext cx="3959702" cy="286232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Речь воспринимается с трудом из-за большого количества неестественных пауз, запинок, неверной расстановки ударений и ошибок в произношении слов, ИЛИ сделано более пяти фонетических ошибок, ИЛИ сделано три и более фонетические ошибки, искажающие смысл</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4" name="TextBox 23">
            <a:extLst>
              <a:ext uri="{FF2B5EF4-FFF2-40B4-BE49-F238E27FC236}">
                <a16:creationId xmlns="" xmlns:a16="http://schemas.microsoft.com/office/drawing/2014/main" id="{60BD8D49-615C-9100-2FF6-C86FE87483BC}"/>
              </a:ext>
            </a:extLst>
          </p:cNvPr>
          <p:cNvSpPr txBox="1"/>
          <p:nvPr/>
        </p:nvSpPr>
        <p:spPr>
          <a:xfrm>
            <a:off x="7824192" y="5985767"/>
            <a:ext cx="3006814"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2- неудовлетворительно</a:t>
            </a:r>
          </a:p>
        </p:txBody>
      </p:sp>
    </p:spTree>
    <p:extLst>
      <p:ext uri="{BB962C8B-B14F-4D97-AF65-F5344CB8AC3E}">
        <p14:creationId xmlns:p14="http://schemas.microsoft.com/office/powerpoint/2010/main" val="1888358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6237395" cy="4255108"/>
          </a:xfrm>
        </p:spPr>
        <p:txBody>
          <a:bodyPr rtlCol="0">
            <a:normAutofit/>
          </a:bodyPr>
          <a:lstStyle/>
          <a:p>
            <a:pPr marL="0" indent="0" algn="just" rtl="0">
              <a:buNone/>
            </a:pPr>
            <a:r>
              <a:rPr lang="ru-RU" noProof="1"/>
              <a:t>                      </a:t>
            </a:r>
            <a:endParaRPr lang="ru-RU" b="1" noProof="1"/>
          </a:p>
          <a:p>
            <a:pPr marL="0" indent="0" algn="just" rtl="0">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rtl="0">
              <a:buNone/>
            </a:pPr>
            <a:endParaRPr lang="ru-RU" b="1" noProof="1"/>
          </a:p>
          <a:p>
            <a:pPr marL="0" indent="0" algn="just" rtl="0">
              <a:buNone/>
            </a:pPr>
            <a:endParaRPr lang="ru-RU" b="1" noProof="1"/>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16</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sp>
        <p:nvSpPr>
          <p:cNvPr id="9" name="TextBox 8">
            <a:extLst>
              <a:ext uri="{FF2B5EF4-FFF2-40B4-BE49-F238E27FC236}">
                <a16:creationId xmlns="" xmlns:a16="http://schemas.microsoft.com/office/drawing/2014/main" id="{D3B7AC95-D1AC-098D-7AF8-B98D486A7E12}"/>
              </a:ext>
            </a:extLst>
          </p:cNvPr>
          <p:cNvSpPr txBox="1"/>
          <p:nvPr/>
        </p:nvSpPr>
        <p:spPr>
          <a:xfrm>
            <a:off x="1501297" y="2060346"/>
            <a:ext cx="5091212"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Говорения</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22728" y="1815219"/>
            <a:ext cx="914400" cy="914400"/>
          </a:xfrm>
          <a:prstGeom prst="rect">
            <a:avLst/>
          </a:prstGeom>
        </p:spPr>
      </p:pic>
      <p:sp>
        <p:nvSpPr>
          <p:cNvPr id="2" name="TextBox 1">
            <a:extLst>
              <a:ext uri="{FF2B5EF4-FFF2-40B4-BE49-F238E27FC236}">
                <a16:creationId xmlns="" xmlns:a16="http://schemas.microsoft.com/office/drawing/2014/main" id="{366BBFDD-FD1C-6063-F101-77408FBADFA8}"/>
              </a:ext>
            </a:extLst>
          </p:cNvPr>
          <p:cNvSpPr txBox="1"/>
          <p:nvPr/>
        </p:nvSpPr>
        <p:spPr>
          <a:xfrm>
            <a:off x="628788" y="2784350"/>
            <a:ext cx="2581610" cy="646331"/>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Организация высказывания</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1" name="TextBox 10">
            <a:extLst>
              <a:ext uri="{FF2B5EF4-FFF2-40B4-BE49-F238E27FC236}">
                <a16:creationId xmlns="" xmlns:a16="http://schemas.microsoft.com/office/drawing/2014/main" id="{5BF52D6C-A856-FD76-FD80-F2B20CBD693D}"/>
              </a:ext>
            </a:extLst>
          </p:cNvPr>
          <p:cNvSpPr txBox="1"/>
          <p:nvPr/>
        </p:nvSpPr>
        <p:spPr>
          <a:xfrm>
            <a:off x="3809266" y="5982127"/>
            <a:ext cx="258161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b="1" noProof="1">
                <a:solidFill>
                  <a:schemeClr val="bg1"/>
                </a:solidFill>
                <a:latin typeface="Calibri" panose="020F0502020204030204" pitchFamily="34" charset="0"/>
              </a:rPr>
              <a:t>  5 - отлично</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6" name="TextBox 15">
            <a:extLst>
              <a:ext uri="{FF2B5EF4-FFF2-40B4-BE49-F238E27FC236}">
                <a16:creationId xmlns="" xmlns:a16="http://schemas.microsoft.com/office/drawing/2014/main" id="{BBA00177-0626-5976-04CE-3AE938554E9F}"/>
              </a:ext>
            </a:extLst>
          </p:cNvPr>
          <p:cNvSpPr txBox="1"/>
          <p:nvPr/>
        </p:nvSpPr>
        <p:spPr>
          <a:xfrm>
            <a:off x="3333958" y="2716626"/>
            <a:ext cx="3532226" cy="2031325"/>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Высказывание логично и имеет завершённый характер; имеются вступительная и заключительная фразы, соответствующие теме. Средства логической связи используются правильно</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3" name="TextBox 22">
            <a:extLst>
              <a:ext uri="{FF2B5EF4-FFF2-40B4-BE49-F238E27FC236}">
                <a16:creationId xmlns="" xmlns:a16="http://schemas.microsoft.com/office/drawing/2014/main" id="{DB5803CD-3265-01D2-A020-0316C14A5B12}"/>
              </a:ext>
            </a:extLst>
          </p:cNvPr>
          <p:cNvSpPr txBox="1"/>
          <p:nvPr/>
        </p:nvSpPr>
        <p:spPr>
          <a:xfrm>
            <a:off x="7320874" y="2729619"/>
            <a:ext cx="3959702" cy="2031325"/>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Высказывание в основном логично и имеет достаточно завершённый характер, НО отсутствует вступительная И/ИЛИ заключительная фраза, И/ИЛИ средства логической связи используются недостаточно</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4" name="TextBox 23">
            <a:extLst>
              <a:ext uri="{FF2B5EF4-FFF2-40B4-BE49-F238E27FC236}">
                <a16:creationId xmlns="" xmlns:a16="http://schemas.microsoft.com/office/drawing/2014/main" id="{60BD8D49-615C-9100-2FF6-C86FE87483BC}"/>
              </a:ext>
            </a:extLst>
          </p:cNvPr>
          <p:cNvSpPr txBox="1"/>
          <p:nvPr/>
        </p:nvSpPr>
        <p:spPr>
          <a:xfrm>
            <a:off x="8040216" y="5970508"/>
            <a:ext cx="258161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4 - хорошо</a:t>
            </a:r>
          </a:p>
        </p:txBody>
      </p:sp>
    </p:spTree>
    <p:extLst>
      <p:ext uri="{BB962C8B-B14F-4D97-AF65-F5344CB8AC3E}">
        <p14:creationId xmlns:p14="http://schemas.microsoft.com/office/powerpoint/2010/main" val="35588850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6237395" cy="4255108"/>
          </a:xfrm>
        </p:spPr>
        <p:txBody>
          <a:bodyPr rtlCol="0">
            <a:normAutofit/>
          </a:bodyPr>
          <a:lstStyle/>
          <a:p>
            <a:pPr marL="0" indent="0" algn="just" rtl="0">
              <a:buNone/>
            </a:pPr>
            <a:r>
              <a:rPr lang="ru-RU" noProof="1"/>
              <a:t>                      </a:t>
            </a:r>
            <a:endParaRPr lang="ru-RU" b="1" noProof="1"/>
          </a:p>
          <a:p>
            <a:pPr marL="0" indent="0" algn="just" rtl="0">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rtl="0">
              <a:buNone/>
            </a:pPr>
            <a:endParaRPr lang="ru-RU" b="1" noProof="1"/>
          </a:p>
          <a:p>
            <a:pPr marL="0" indent="0" algn="just" rtl="0">
              <a:buNone/>
            </a:pPr>
            <a:endParaRPr lang="ru-RU" b="1" noProof="1"/>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17</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sp>
        <p:nvSpPr>
          <p:cNvPr id="9" name="TextBox 8">
            <a:extLst>
              <a:ext uri="{FF2B5EF4-FFF2-40B4-BE49-F238E27FC236}">
                <a16:creationId xmlns="" xmlns:a16="http://schemas.microsoft.com/office/drawing/2014/main" id="{D3B7AC95-D1AC-098D-7AF8-B98D486A7E12}"/>
              </a:ext>
            </a:extLst>
          </p:cNvPr>
          <p:cNvSpPr txBox="1"/>
          <p:nvPr/>
        </p:nvSpPr>
        <p:spPr>
          <a:xfrm>
            <a:off x="1501297" y="2060346"/>
            <a:ext cx="5091212"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Говорения</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22728" y="1815219"/>
            <a:ext cx="914400" cy="914400"/>
          </a:xfrm>
          <a:prstGeom prst="rect">
            <a:avLst/>
          </a:prstGeom>
        </p:spPr>
      </p:pic>
      <p:sp>
        <p:nvSpPr>
          <p:cNvPr id="2" name="TextBox 1">
            <a:extLst>
              <a:ext uri="{FF2B5EF4-FFF2-40B4-BE49-F238E27FC236}">
                <a16:creationId xmlns="" xmlns:a16="http://schemas.microsoft.com/office/drawing/2014/main" id="{366BBFDD-FD1C-6063-F101-77408FBADFA8}"/>
              </a:ext>
            </a:extLst>
          </p:cNvPr>
          <p:cNvSpPr txBox="1"/>
          <p:nvPr/>
        </p:nvSpPr>
        <p:spPr>
          <a:xfrm>
            <a:off x="628788" y="2729619"/>
            <a:ext cx="2581610" cy="92333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Языковое оформление высказывания</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1" name="TextBox 10">
            <a:extLst>
              <a:ext uri="{FF2B5EF4-FFF2-40B4-BE49-F238E27FC236}">
                <a16:creationId xmlns="" xmlns:a16="http://schemas.microsoft.com/office/drawing/2014/main" id="{5BF52D6C-A856-FD76-FD80-F2B20CBD693D}"/>
              </a:ext>
            </a:extLst>
          </p:cNvPr>
          <p:cNvSpPr txBox="1"/>
          <p:nvPr/>
        </p:nvSpPr>
        <p:spPr>
          <a:xfrm>
            <a:off x="3809266" y="5982127"/>
            <a:ext cx="258161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b="1" noProof="1">
                <a:solidFill>
                  <a:schemeClr val="bg1"/>
                </a:solidFill>
                <a:latin typeface="Calibri" panose="020F0502020204030204" pitchFamily="34" charset="0"/>
              </a:rPr>
              <a:t>  5 - отлично</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6" name="TextBox 15">
            <a:extLst>
              <a:ext uri="{FF2B5EF4-FFF2-40B4-BE49-F238E27FC236}">
                <a16:creationId xmlns="" xmlns:a16="http://schemas.microsoft.com/office/drawing/2014/main" id="{BBA00177-0626-5976-04CE-3AE938554E9F}"/>
              </a:ext>
            </a:extLst>
          </p:cNvPr>
          <p:cNvSpPr txBox="1"/>
          <p:nvPr/>
        </p:nvSpPr>
        <p:spPr>
          <a:xfrm>
            <a:off x="3333958" y="2716626"/>
            <a:ext cx="3532226" cy="3139321"/>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Используемый словарный запас, грамматические структуры, фонетическое оформление высказывания соответствуют поставленной задаче (допускается не более двух негрубых </a:t>
            </a:r>
            <a:r>
              <a:rPr lang="ru-RU" sz="2000" dirty="0" err="1"/>
              <a:t>лексикограмматических</a:t>
            </a:r>
            <a:r>
              <a:rPr lang="ru-RU" sz="2000" dirty="0"/>
              <a:t> ошибок И/ИЛИ не более двух негрубых фонетических ошибок)</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3" name="TextBox 22">
            <a:extLst>
              <a:ext uri="{FF2B5EF4-FFF2-40B4-BE49-F238E27FC236}">
                <a16:creationId xmlns="" xmlns:a16="http://schemas.microsoft.com/office/drawing/2014/main" id="{DB5803CD-3265-01D2-A020-0316C14A5B12}"/>
              </a:ext>
            </a:extLst>
          </p:cNvPr>
          <p:cNvSpPr txBox="1"/>
          <p:nvPr/>
        </p:nvSpPr>
        <p:spPr>
          <a:xfrm>
            <a:off x="7320874" y="2729619"/>
            <a:ext cx="3959702" cy="3139321"/>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Используемый словарный запас, грамматические структуры, фонетическое оформление высказывания в основном соответствуют поставленной задаче (допускается не более четырёх </a:t>
            </a:r>
            <a:r>
              <a:rPr lang="ru-RU" sz="2000" dirty="0" err="1"/>
              <a:t>лексикограмматических</a:t>
            </a:r>
            <a:r>
              <a:rPr lang="ru-RU" sz="2000" dirty="0"/>
              <a:t> ошибок (из них не более двух грубых) ИЛИ/И не более четырёх фонетических ошибок (из них не более двух грубых) </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4" name="TextBox 23">
            <a:extLst>
              <a:ext uri="{FF2B5EF4-FFF2-40B4-BE49-F238E27FC236}">
                <a16:creationId xmlns="" xmlns:a16="http://schemas.microsoft.com/office/drawing/2014/main" id="{60BD8D49-615C-9100-2FF6-C86FE87483BC}"/>
              </a:ext>
            </a:extLst>
          </p:cNvPr>
          <p:cNvSpPr txBox="1"/>
          <p:nvPr/>
        </p:nvSpPr>
        <p:spPr>
          <a:xfrm>
            <a:off x="8040216" y="5970508"/>
            <a:ext cx="258161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4 - хорошо</a:t>
            </a:r>
          </a:p>
        </p:txBody>
      </p:sp>
    </p:spTree>
    <p:extLst>
      <p:ext uri="{BB962C8B-B14F-4D97-AF65-F5344CB8AC3E}">
        <p14:creationId xmlns:p14="http://schemas.microsoft.com/office/powerpoint/2010/main" val="800502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6237395" cy="4255108"/>
          </a:xfrm>
        </p:spPr>
        <p:txBody>
          <a:bodyPr rtlCol="0">
            <a:normAutofit/>
          </a:bodyPr>
          <a:lstStyle/>
          <a:p>
            <a:pPr marL="0" indent="0" algn="just" rtl="0">
              <a:buNone/>
            </a:pPr>
            <a:r>
              <a:rPr lang="ru-RU" noProof="1"/>
              <a:t>                      </a:t>
            </a:r>
            <a:endParaRPr lang="ru-RU" b="1" noProof="1"/>
          </a:p>
          <a:p>
            <a:pPr marL="0" indent="0" algn="just" rtl="0">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a:buNone/>
            </a:pPr>
            <a:r>
              <a:rPr lang="ru-RU" b="1" noProof="1"/>
              <a:t>                      </a:t>
            </a:r>
          </a:p>
          <a:p>
            <a:pPr marL="0" indent="0" algn="just" rtl="0">
              <a:buNone/>
            </a:pPr>
            <a:endParaRPr lang="ru-RU" b="1" noProof="1"/>
          </a:p>
          <a:p>
            <a:pPr marL="0" indent="0" algn="just" rtl="0">
              <a:buNone/>
            </a:pPr>
            <a:endParaRPr lang="ru-RU" b="1" noProof="1"/>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18</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sp>
        <p:nvSpPr>
          <p:cNvPr id="9" name="TextBox 8">
            <a:extLst>
              <a:ext uri="{FF2B5EF4-FFF2-40B4-BE49-F238E27FC236}">
                <a16:creationId xmlns="" xmlns:a16="http://schemas.microsoft.com/office/drawing/2014/main" id="{D3B7AC95-D1AC-098D-7AF8-B98D486A7E12}"/>
              </a:ext>
            </a:extLst>
          </p:cNvPr>
          <p:cNvSpPr txBox="1"/>
          <p:nvPr/>
        </p:nvSpPr>
        <p:spPr>
          <a:xfrm>
            <a:off x="1501297" y="2060346"/>
            <a:ext cx="5091212"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Говорения</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22728" y="1815219"/>
            <a:ext cx="914400" cy="914400"/>
          </a:xfrm>
          <a:prstGeom prst="rect">
            <a:avLst/>
          </a:prstGeom>
        </p:spPr>
      </p:pic>
      <p:sp>
        <p:nvSpPr>
          <p:cNvPr id="2" name="TextBox 1">
            <a:extLst>
              <a:ext uri="{FF2B5EF4-FFF2-40B4-BE49-F238E27FC236}">
                <a16:creationId xmlns="" xmlns:a16="http://schemas.microsoft.com/office/drawing/2014/main" id="{366BBFDD-FD1C-6063-F101-77408FBADFA8}"/>
              </a:ext>
            </a:extLst>
          </p:cNvPr>
          <p:cNvSpPr txBox="1"/>
          <p:nvPr/>
        </p:nvSpPr>
        <p:spPr>
          <a:xfrm>
            <a:off x="651255" y="2716626"/>
            <a:ext cx="2581610" cy="92333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Языковое оформление высказывания</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16" name="TextBox 15">
            <a:extLst>
              <a:ext uri="{FF2B5EF4-FFF2-40B4-BE49-F238E27FC236}">
                <a16:creationId xmlns="" xmlns:a16="http://schemas.microsoft.com/office/drawing/2014/main" id="{BBA00177-0626-5976-04CE-3AE938554E9F}"/>
              </a:ext>
            </a:extLst>
          </p:cNvPr>
          <p:cNvSpPr txBox="1"/>
          <p:nvPr/>
        </p:nvSpPr>
        <p:spPr>
          <a:xfrm>
            <a:off x="3333958" y="2716626"/>
            <a:ext cx="3532226" cy="286232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Понимание высказывания затруднено из-за многочисленных лексико-грамматических и фонетических ошибок (пять и более лексико-грамматических ошибок И/ИЛИ пять и более фонетических ошибок) ИЛИ более двух грубых ошибок</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3" name="TextBox 22">
            <a:extLst>
              <a:ext uri="{FF2B5EF4-FFF2-40B4-BE49-F238E27FC236}">
                <a16:creationId xmlns="" xmlns:a16="http://schemas.microsoft.com/office/drawing/2014/main" id="{DB5803CD-3265-01D2-A020-0316C14A5B12}"/>
              </a:ext>
            </a:extLst>
          </p:cNvPr>
          <p:cNvSpPr txBox="1"/>
          <p:nvPr/>
        </p:nvSpPr>
        <p:spPr>
          <a:xfrm>
            <a:off x="7320874" y="2729619"/>
            <a:ext cx="4391750" cy="2849329"/>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dirty="0"/>
              <a:t>Используемый словарный запас, грамматические структуры, фонетическое оформление высказывания в основном соответствуют поставленной задаче (допускается не более четырёх </a:t>
            </a:r>
            <a:r>
              <a:rPr lang="ru-RU" sz="2000" dirty="0" err="1"/>
              <a:t>лексикограмматических</a:t>
            </a:r>
            <a:r>
              <a:rPr lang="ru-RU" sz="2000" dirty="0"/>
              <a:t> ошибок (из них не более двух грубых) ИЛИ/И не более четырёх фонетических ошибок (из них не более двух грубых) </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
        <p:nvSpPr>
          <p:cNvPr id="24" name="TextBox 23">
            <a:extLst>
              <a:ext uri="{FF2B5EF4-FFF2-40B4-BE49-F238E27FC236}">
                <a16:creationId xmlns="" xmlns:a16="http://schemas.microsoft.com/office/drawing/2014/main" id="{60BD8D49-615C-9100-2FF6-C86FE87483BC}"/>
              </a:ext>
            </a:extLst>
          </p:cNvPr>
          <p:cNvSpPr txBox="1"/>
          <p:nvPr/>
        </p:nvSpPr>
        <p:spPr>
          <a:xfrm>
            <a:off x="8009920" y="6191076"/>
            <a:ext cx="258161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4 - хорошо</a:t>
            </a:r>
          </a:p>
        </p:txBody>
      </p:sp>
      <p:sp>
        <p:nvSpPr>
          <p:cNvPr id="4" name="TextBox 3">
            <a:extLst>
              <a:ext uri="{FF2B5EF4-FFF2-40B4-BE49-F238E27FC236}">
                <a16:creationId xmlns="" xmlns:a16="http://schemas.microsoft.com/office/drawing/2014/main" id="{CEC14BC5-C757-599C-2684-0DE9CC09B65A}"/>
              </a:ext>
            </a:extLst>
          </p:cNvPr>
          <p:cNvSpPr txBox="1"/>
          <p:nvPr/>
        </p:nvSpPr>
        <p:spPr>
          <a:xfrm>
            <a:off x="3704676" y="6245264"/>
            <a:ext cx="2790790"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lang="ru-RU" sz="2000" b="1" noProof="1">
                <a:solidFill>
                  <a:schemeClr val="bg1"/>
                </a:solidFill>
                <a:latin typeface="Calibri" panose="020F0502020204030204" pitchFamily="34" charset="0"/>
              </a:rPr>
              <a:t>3 - удовлетворительно</a:t>
            </a:r>
            <a:endPar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789386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19</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39116" y="1548517"/>
            <a:ext cx="914400" cy="914400"/>
          </a:xfrm>
          <a:prstGeom prst="rect">
            <a:avLst/>
          </a:prstGeom>
        </p:spPr>
      </p:pic>
      <p:graphicFrame>
        <p:nvGraphicFramePr>
          <p:cNvPr id="5" name="Таблица 4">
            <a:extLst>
              <a:ext uri="{FF2B5EF4-FFF2-40B4-BE49-F238E27FC236}">
                <a16:creationId xmlns="" xmlns:a16="http://schemas.microsoft.com/office/drawing/2014/main" id="{35390EF4-D0BB-D732-0368-BE2E79998C7D}"/>
              </a:ext>
            </a:extLst>
          </p:cNvPr>
          <p:cNvGraphicFramePr>
            <a:graphicFrameLocks noGrp="1"/>
          </p:cNvGraphicFramePr>
          <p:nvPr>
            <p:extLst>
              <p:ext uri="{D42A27DB-BD31-4B8C-83A1-F6EECF244321}">
                <p14:modId xmlns:p14="http://schemas.microsoft.com/office/powerpoint/2010/main" val="1703479558"/>
              </p:ext>
            </p:extLst>
          </p:nvPr>
        </p:nvGraphicFramePr>
        <p:xfrm>
          <a:off x="1281854" y="2894713"/>
          <a:ext cx="10225137" cy="2843029"/>
        </p:xfrm>
        <a:graphic>
          <a:graphicData uri="http://schemas.openxmlformats.org/drawingml/2006/table">
            <a:tbl>
              <a:tblPr firstRow="1" firstCol="1" bandRow="1" bandCol="1">
                <a:tableStyleId>{BDBED569-4797-4DF1-A0F4-6AAB3CD982D8}</a:tableStyleId>
              </a:tblPr>
              <a:tblGrid>
                <a:gridCol w="2004217">
                  <a:extLst>
                    <a:ext uri="{9D8B030D-6E8A-4147-A177-3AD203B41FA5}">
                      <a16:colId xmlns="" xmlns:a16="http://schemas.microsoft.com/office/drawing/2014/main" val="2661996178"/>
                    </a:ext>
                  </a:extLst>
                </a:gridCol>
                <a:gridCol w="1901656">
                  <a:extLst>
                    <a:ext uri="{9D8B030D-6E8A-4147-A177-3AD203B41FA5}">
                      <a16:colId xmlns="" xmlns:a16="http://schemas.microsoft.com/office/drawing/2014/main" val="627450197"/>
                    </a:ext>
                  </a:extLst>
                </a:gridCol>
                <a:gridCol w="2392026">
                  <a:extLst>
                    <a:ext uri="{9D8B030D-6E8A-4147-A177-3AD203B41FA5}">
                      <a16:colId xmlns="" xmlns:a16="http://schemas.microsoft.com/office/drawing/2014/main" val="3291104623"/>
                    </a:ext>
                  </a:extLst>
                </a:gridCol>
                <a:gridCol w="1963619">
                  <a:extLst>
                    <a:ext uri="{9D8B030D-6E8A-4147-A177-3AD203B41FA5}">
                      <a16:colId xmlns="" xmlns:a16="http://schemas.microsoft.com/office/drawing/2014/main" val="3734850322"/>
                    </a:ext>
                  </a:extLst>
                </a:gridCol>
                <a:gridCol w="1963619">
                  <a:extLst>
                    <a:ext uri="{9D8B030D-6E8A-4147-A177-3AD203B41FA5}">
                      <a16:colId xmlns="" xmlns:a16="http://schemas.microsoft.com/office/drawing/2014/main" val="2126832951"/>
                    </a:ext>
                  </a:extLst>
                </a:gridCol>
              </a:tblGrid>
              <a:tr h="1337269">
                <a:tc>
                  <a:txBody>
                    <a:bodyPr/>
                    <a:lstStyle/>
                    <a:p>
                      <a:pPr algn="ctr">
                        <a:lnSpc>
                          <a:spcPct val="115000"/>
                        </a:lnSpc>
                        <a:spcAft>
                          <a:spcPts val="1000"/>
                        </a:spcAft>
                        <a:tabLst>
                          <a:tab pos="450215" algn="l"/>
                        </a:tabLst>
                      </a:pPr>
                      <a:r>
                        <a:rPr lang="ru-RU" sz="2000" dirty="0">
                          <a:effectLst/>
                          <a:latin typeface="Calibri" panose="020F0502020204030204" pitchFamily="34" charset="0"/>
                          <a:cs typeface="Calibri" panose="020F0502020204030204" pitchFamily="34" charset="0"/>
                        </a:rPr>
                        <a:t>Фамилия Имя ученика</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1000"/>
                        </a:spcAft>
                        <a:tabLst>
                          <a:tab pos="450215" algn="l"/>
                        </a:tabLst>
                      </a:pPr>
                      <a:r>
                        <a:rPr lang="ru-RU" sz="2000" dirty="0">
                          <a:effectLst/>
                          <a:latin typeface="Calibri" panose="020F0502020204030204" pitchFamily="34" charset="0"/>
                          <a:cs typeface="Calibri" panose="020F0502020204030204" pitchFamily="34" charset="0"/>
                        </a:rPr>
                        <a:t>Фонетическая сторона речи (0-2б)</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1000"/>
                        </a:spcAft>
                        <a:tabLst>
                          <a:tab pos="450215" algn="l"/>
                        </a:tabLst>
                      </a:pPr>
                      <a:r>
                        <a:rPr lang="ru-RU" sz="2000" dirty="0">
                          <a:effectLst/>
                          <a:latin typeface="Calibri" panose="020F0502020204030204" pitchFamily="34" charset="0"/>
                          <a:cs typeface="Calibri" panose="020F0502020204030204" pitchFamily="34" charset="0"/>
                        </a:rPr>
                        <a:t>Решение коммуникативной задачи (содержание)                (0-4б)</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1000"/>
                        </a:spcAft>
                        <a:tabLst>
                          <a:tab pos="450215" algn="l"/>
                        </a:tabLst>
                      </a:pPr>
                      <a:r>
                        <a:rPr lang="en-US" sz="2000" dirty="0" err="1">
                          <a:effectLst/>
                          <a:latin typeface="Calibri" panose="020F0502020204030204" pitchFamily="34" charset="0"/>
                          <a:cs typeface="Calibri" panose="020F0502020204030204" pitchFamily="34" charset="0"/>
                        </a:rPr>
                        <a:t>Организация</a:t>
                      </a:r>
                      <a:r>
                        <a:rPr lang="en-US" sz="2000" dirty="0">
                          <a:effectLst/>
                          <a:latin typeface="Calibri" panose="020F0502020204030204" pitchFamily="34" charset="0"/>
                          <a:cs typeface="Calibri" panose="020F0502020204030204" pitchFamily="34" charset="0"/>
                        </a:rPr>
                        <a:t> </a:t>
                      </a:r>
                      <a:r>
                        <a:rPr lang="en-US" sz="2000" dirty="0" err="1">
                          <a:effectLst/>
                          <a:latin typeface="Calibri" panose="020F0502020204030204" pitchFamily="34" charset="0"/>
                          <a:cs typeface="Calibri" panose="020F0502020204030204" pitchFamily="34" charset="0"/>
                        </a:rPr>
                        <a:t>высказывания</a:t>
                      </a:r>
                      <a:r>
                        <a:rPr lang="en-US" sz="2000" dirty="0">
                          <a:effectLst/>
                          <a:latin typeface="Calibri" panose="020F0502020204030204" pitchFamily="34" charset="0"/>
                          <a:cs typeface="Calibri" panose="020F0502020204030204" pitchFamily="34" charset="0"/>
                        </a:rPr>
                        <a:t> </a:t>
                      </a:r>
                      <a:r>
                        <a:rPr lang="ru-RU" sz="2000" dirty="0">
                          <a:effectLst/>
                          <a:latin typeface="Calibri" panose="020F0502020204030204" pitchFamily="34" charset="0"/>
                          <a:cs typeface="Calibri" panose="020F0502020204030204" pitchFamily="34" charset="0"/>
                        </a:rPr>
                        <a:t>(0-2б)       </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1000"/>
                        </a:spcAft>
                        <a:tabLst>
                          <a:tab pos="450215" algn="l"/>
                        </a:tabLst>
                      </a:pPr>
                      <a:r>
                        <a:rPr lang="ru-RU" sz="2000" dirty="0">
                          <a:effectLst/>
                          <a:latin typeface="Calibri" panose="020F0502020204030204" pitchFamily="34" charset="0"/>
                          <a:cs typeface="Calibri" panose="020F0502020204030204" pitchFamily="34" charset="0"/>
                        </a:rPr>
                        <a:t>Языковое оформление высказывания</a:t>
                      </a:r>
                    </a:p>
                    <a:p>
                      <a:pPr algn="ctr">
                        <a:lnSpc>
                          <a:spcPct val="115000"/>
                        </a:lnSpc>
                        <a:spcAft>
                          <a:spcPts val="1000"/>
                        </a:spcAft>
                        <a:tabLst>
                          <a:tab pos="450215" algn="l"/>
                        </a:tabLst>
                      </a:pPr>
                      <a:r>
                        <a:rPr lang="ru-RU" sz="2000" dirty="0">
                          <a:effectLst/>
                          <a:latin typeface="Calibri" panose="020F0502020204030204" pitchFamily="34" charset="0"/>
                          <a:cs typeface="Calibri" panose="020F0502020204030204" pitchFamily="34" charset="0"/>
                        </a:rPr>
                        <a:t>(0-2б)</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 xmlns:a16="http://schemas.microsoft.com/office/drawing/2014/main" val="891274777"/>
                  </a:ext>
                </a:extLst>
              </a:tr>
              <a:tr h="1111003">
                <a:tc>
                  <a:txBody>
                    <a:bodyPr/>
                    <a:lstStyle/>
                    <a:p>
                      <a:pPr algn="ctr">
                        <a:lnSpc>
                          <a:spcPct val="115000"/>
                        </a:lnSpc>
                        <a:spcAft>
                          <a:spcPts val="1000"/>
                        </a:spcAft>
                        <a:tabLst>
                          <a:tab pos="450215" algn="l"/>
                        </a:tabLst>
                      </a:pPr>
                      <a:r>
                        <a:rPr lang="ru-RU" sz="12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tabLst>
                          <a:tab pos="450215" algn="l"/>
                        </a:tabLst>
                      </a:pPr>
                      <a:r>
                        <a:rPr lang="ru-RU" sz="12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tabLst>
                          <a:tab pos="450215" algn="l"/>
                        </a:tabLst>
                      </a:pPr>
                      <a:r>
                        <a:rPr lang="en-US" sz="12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tabLst>
                          <a:tab pos="450215" algn="l"/>
                        </a:tabLst>
                      </a:pPr>
                      <a:r>
                        <a:rPr lang="en-US" sz="12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tabLst>
                          <a:tab pos="450215" algn="l"/>
                        </a:tabLst>
                      </a:pPr>
                      <a:r>
                        <a:rPr lang="en-US" sz="12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724722057"/>
                  </a:ext>
                </a:extLst>
              </a:tr>
            </a:tbl>
          </a:graphicData>
        </a:graphic>
      </p:graphicFrame>
      <p:sp>
        <p:nvSpPr>
          <p:cNvPr id="11" name="TextBox 10">
            <a:extLst>
              <a:ext uri="{FF2B5EF4-FFF2-40B4-BE49-F238E27FC236}">
                <a16:creationId xmlns="" xmlns:a16="http://schemas.microsoft.com/office/drawing/2014/main" id="{7D7BF16E-E4A2-35C2-4B41-6C474073EB31}"/>
              </a:ext>
            </a:extLst>
          </p:cNvPr>
          <p:cNvSpPr txBox="1"/>
          <p:nvPr/>
        </p:nvSpPr>
        <p:spPr>
          <a:xfrm>
            <a:off x="1982485" y="2184700"/>
            <a:ext cx="8281090" cy="556434"/>
          </a:xfrm>
          <a:prstGeom prst="rect">
            <a:avLst/>
          </a:prstGeom>
          <a:noFill/>
        </p:spPr>
        <p:txBody>
          <a:bodyPr wrap="square">
            <a:spAutoFit/>
          </a:bodyPr>
          <a:lstStyle/>
          <a:p>
            <a:pPr algn="ctr">
              <a:lnSpc>
                <a:spcPct val="115000"/>
              </a:lnSpc>
              <a:spcAft>
                <a:spcPts val="600"/>
              </a:spcAft>
              <a:tabLst>
                <a:tab pos="450215" algn="l"/>
                <a:tab pos="2835275" algn="ctr"/>
                <a:tab pos="5670550" algn="r"/>
              </a:tabLst>
            </a:pPr>
            <a:r>
              <a:rPr lang="ru-RU" sz="2800" b="1" dirty="0">
                <a:effectLst/>
                <a:latin typeface="Calibri" panose="020F0502020204030204" pitchFamily="34" charset="0"/>
                <a:ea typeface="SimSun" panose="02010600030101010101" pitchFamily="2" charset="-122"/>
                <a:cs typeface="Calibri" panose="020F0502020204030204" pitchFamily="34" charset="0"/>
              </a:rPr>
              <a:t>Английский язык.  Схема оценивания Говорения</a:t>
            </a:r>
            <a:endParaRPr lang="ru-RU" sz="28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68002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a:extLst>
              <a:ext uri="{FF2B5EF4-FFF2-40B4-BE49-F238E27FC236}">
                <a16:creationId xmlns="" xmlns:a16="http://schemas.microsoft.com/office/drawing/2014/main" id="{94C582A2-A406-4C9B-A3DA-BA4EECAB37AC}"/>
              </a:ext>
            </a:extLst>
          </p:cNvPr>
          <p:cNvSpPr>
            <a:spLocks noGrp="1"/>
          </p:cNvSpPr>
          <p:nvPr>
            <p:ph type="title"/>
          </p:nvPr>
        </p:nvSpPr>
        <p:spPr>
          <a:xfrm>
            <a:off x="1657662" y="4005064"/>
            <a:ext cx="9838937" cy="2408917"/>
          </a:xfrm>
        </p:spPr>
        <p:txBody>
          <a:bodyPr rtlCol="0">
            <a:noAutofit/>
          </a:bodyPr>
          <a:lstStyle/>
          <a:p>
            <a:pPr algn="just"/>
            <a:r>
              <a:rPr lang="en-GB" sz="1600" dirty="0"/>
              <a:t/>
            </a:r>
            <a:br>
              <a:rPr lang="en-GB" sz="1600" dirty="0"/>
            </a:br>
            <a:r>
              <a:rPr lang="ru-RU" sz="2000" dirty="0"/>
              <a:t>Оценочная деятельность учителя</a:t>
            </a:r>
            <a:r>
              <a:rPr lang="en-GB" sz="2000" dirty="0"/>
              <a:t> - </a:t>
            </a:r>
            <a:r>
              <a:rPr lang="ru-RU" sz="2000" dirty="0"/>
              <a:t> это отбор, разработка и применение </a:t>
            </a:r>
            <a:r>
              <a:rPr lang="ru-RU" sz="2000" dirty="0" err="1"/>
              <a:t>нормативоценочных</a:t>
            </a:r>
            <a:r>
              <a:rPr lang="ru-RU" sz="2000" dirty="0"/>
              <a:t> шкал и способов контроля, оценочных и индивидуальных критериев (эталонов) оценивания. Для осуществления оценочной деятельности учителю необходимо уметь использовать разные виды оценочных шкал и инструменты оценивания. </a:t>
            </a:r>
            <a:endParaRPr lang="ru-RU" sz="2000" noProof="1"/>
          </a:p>
        </p:txBody>
      </p:sp>
      <p:pic>
        <p:nvPicPr>
          <p:cNvPr id="39" name="Рисунок 38">
            <a:extLst>
              <a:ext uri="{FF2B5EF4-FFF2-40B4-BE49-F238E27FC236}">
                <a16:creationId xmlns="" xmlns:a16="http://schemas.microsoft.com/office/drawing/2014/main" id="{D15B262E-3234-4E0C-A890-B69314333FD8}"/>
              </a:ext>
              <a:ext uri="{C183D7F6-B498-43B3-948B-1728B52AA6E4}">
                <adec:decorative xmlns="" xmlns:adec="http://schemas.microsoft.com/office/drawing/2017/decorative" val="1"/>
              </a:ext>
            </a:extLst>
          </p:cNvPr>
          <p:cNvPicPr>
            <a:picLocks noGrp="1" noChangeAspect="1"/>
          </p:cNvPicPr>
          <p:nvPr>
            <p:ph type="pic" sz="quarter" idx="21"/>
          </p:nvPr>
        </p:nvPicPr>
        <p:blipFill>
          <a:blip r:embed="rId3">
            <a:extLst>
              <a:ext uri="{96DAC541-7B7A-43D3-8B79-37D633B846F1}">
                <asvg:svgBlip xmlns="" xmlns:asvg="http://schemas.microsoft.com/office/drawing/2016/SVG/main" r:embed="rId4"/>
              </a:ext>
            </a:extLst>
          </a:blip>
          <a:srcRect l="853" r="853"/>
          <a:stretch>
            <a:fillRect/>
          </a:stretch>
        </p:blipFill>
        <p:spPr>
          <a:xfrm>
            <a:off x="551384" y="4005064"/>
            <a:ext cx="914400" cy="930275"/>
          </a:xfrm>
        </p:spPr>
      </p:pic>
      <p:sp>
        <p:nvSpPr>
          <p:cNvPr id="2" name="Номер слайда 1">
            <a:extLst>
              <a:ext uri="{FF2B5EF4-FFF2-40B4-BE49-F238E27FC236}">
                <a16:creationId xmlns="" xmlns:a16="http://schemas.microsoft.com/office/drawing/2014/main" id="{7A6C6147-EB04-429F-9D41-52F18DE2322C}"/>
              </a:ext>
            </a:extLst>
          </p:cNvPr>
          <p:cNvSpPr>
            <a:spLocks noGrp="1"/>
          </p:cNvSpPr>
          <p:nvPr>
            <p:ph type="sldNum" sz="quarter" idx="4"/>
          </p:nvPr>
        </p:nvSpPr>
        <p:spPr/>
        <p:txBody>
          <a:bodyPr rtlCol="0"/>
          <a:lstStyle/>
          <a:p>
            <a:pPr rtl="0"/>
            <a:fld id="{4FAB73BC-B049-4115-A692-8D63A059BFB8}" type="slidenum">
              <a:rPr lang="ru-RU" noProof="1" smtClean="0"/>
              <a:pPr rtl="0"/>
              <a:t>2</a:t>
            </a:fld>
            <a:endParaRPr lang="ru-RU" noProof="1"/>
          </a:p>
        </p:txBody>
      </p:sp>
      <p:sp>
        <p:nvSpPr>
          <p:cNvPr id="32" name="Текст 119">
            <a:extLst>
              <a:ext uri="{FF2B5EF4-FFF2-40B4-BE49-F238E27FC236}">
                <a16:creationId xmlns="" xmlns:a16="http://schemas.microsoft.com/office/drawing/2014/main" id="{D9043C6D-0761-489D-8401-7F976D80BA59}"/>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8" name="Рисунок 17" descr="Изображение выглядит как карандаш&#10;&#10;Автоматически созданное описание">
            <a:extLst>
              <a:ext uri="{FF2B5EF4-FFF2-40B4-BE49-F238E27FC236}">
                <a16:creationId xmlns="" xmlns:a16="http://schemas.microsoft.com/office/drawing/2014/main" id="{3F1AF08F-1FE9-F4CA-5841-AAAC913CA0BA}"/>
              </a:ext>
            </a:extLst>
          </p:cNvPr>
          <p:cNvPicPr>
            <a:picLocks noGrp="1" noChangeAspect="1"/>
          </p:cNvPicPr>
          <p:nvPr>
            <p:ph type="pic" sz="quarter" idx="17"/>
          </p:nvPr>
        </p:nvPicPr>
        <p:blipFill>
          <a:blip r:embed="rId5"/>
          <a:srcRect t="26100" b="26100"/>
          <a:stretch>
            <a:fillRect/>
          </a:stretch>
        </p:blipFill>
        <p:spPr/>
      </p:pic>
      <p:sp>
        <p:nvSpPr>
          <p:cNvPr id="40" name="Полилиния: Фигура 39">
            <a:extLst>
              <a:ext uri="{FF2B5EF4-FFF2-40B4-BE49-F238E27FC236}">
                <a16:creationId xmlns="" xmlns:a16="http://schemas.microsoft.com/office/drawing/2014/main" id="{CD5E95B5-674E-4A3A-A7C5-83CFC41142E0}"/>
              </a:ext>
              <a:ext uri="{C183D7F6-B498-43B3-948B-1728B52AA6E4}">
                <adec:decorative xmlns="" xmlns:adec="http://schemas.microsoft.com/office/drawing/2017/decorative" val="1"/>
              </a:ext>
            </a:extLst>
          </p:cNvPr>
          <p:cNvSpPr/>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1">
              <a:latin typeface="Calibri" panose="020F0502020204030204" pitchFamily="34" charset="0"/>
            </a:endParaRPr>
          </a:p>
        </p:txBody>
      </p:sp>
    </p:spTree>
    <p:extLst>
      <p:ext uri="{BB962C8B-B14F-4D97-AF65-F5344CB8AC3E}">
        <p14:creationId xmlns:p14="http://schemas.microsoft.com/office/powerpoint/2010/main" val="2956204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20</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Критерии оценивания на уроках иностранного языка</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339116" y="1548517"/>
            <a:ext cx="914400" cy="914400"/>
          </a:xfrm>
          <a:prstGeom prst="rect">
            <a:avLst/>
          </a:prstGeom>
        </p:spPr>
      </p:pic>
      <p:sp>
        <p:nvSpPr>
          <p:cNvPr id="11" name="TextBox 10">
            <a:extLst>
              <a:ext uri="{FF2B5EF4-FFF2-40B4-BE49-F238E27FC236}">
                <a16:creationId xmlns="" xmlns:a16="http://schemas.microsoft.com/office/drawing/2014/main" id="{7D7BF16E-E4A2-35C2-4B41-6C474073EB31}"/>
              </a:ext>
            </a:extLst>
          </p:cNvPr>
          <p:cNvSpPr txBox="1"/>
          <p:nvPr/>
        </p:nvSpPr>
        <p:spPr>
          <a:xfrm>
            <a:off x="1982485" y="2184700"/>
            <a:ext cx="8281090" cy="556434"/>
          </a:xfrm>
          <a:prstGeom prst="rect">
            <a:avLst/>
          </a:prstGeom>
          <a:noFill/>
        </p:spPr>
        <p:txBody>
          <a:bodyPr wrap="square">
            <a:spAutoFit/>
          </a:bodyPr>
          <a:lstStyle/>
          <a:p>
            <a:pPr algn="ctr">
              <a:lnSpc>
                <a:spcPct val="115000"/>
              </a:lnSpc>
              <a:spcAft>
                <a:spcPts val="600"/>
              </a:spcAft>
              <a:tabLst>
                <a:tab pos="450215" algn="l"/>
                <a:tab pos="2835275" algn="ctr"/>
                <a:tab pos="5670550" algn="r"/>
              </a:tabLst>
            </a:pPr>
            <a:r>
              <a:rPr lang="ru-RU" sz="2800" b="1" dirty="0">
                <a:effectLst/>
                <a:latin typeface="Calibri" panose="020F0502020204030204" pitchFamily="34" charset="0"/>
                <a:ea typeface="SimSun" panose="02010600030101010101" pitchFamily="2" charset="-122"/>
                <a:cs typeface="Calibri" panose="020F0502020204030204" pitchFamily="34" charset="0"/>
              </a:rPr>
              <a:t>Английский язык.  Шкала оценивания Говорения</a:t>
            </a:r>
            <a:endParaRPr lang="ru-RU" sz="2800" dirty="0">
              <a:effectLst/>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2" name="Таблица 1">
            <a:extLst>
              <a:ext uri="{FF2B5EF4-FFF2-40B4-BE49-F238E27FC236}">
                <a16:creationId xmlns="" xmlns:a16="http://schemas.microsoft.com/office/drawing/2014/main" id="{376AE96E-B61E-AF04-5D67-3C973A5C8BA2}"/>
              </a:ext>
            </a:extLst>
          </p:cNvPr>
          <p:cNvGraphicFramePr>
            <a:graphicFrameLocks noGrp="1"/>
          </p:cNvGraphicFramePr>
          <p:nvPr>
            <p:extLst>
              <p:ext uri="{D42A27DB-BD31-4B8C-83A1-F6EECF244321}">
                <p14:modId xmlns:p14="http://schemas.microsoft.com/office/powerpoint/2010/main" val="1626678961"/>
              </p:ext>
            </p:extLst>
          </p:nvPr>
        </p:nvGraphicFramePr>
        <p:xfrm>
          <a:off x="1343472" y="3284984"/>
          <a:ext cx="8136904" cy="2769096"/>
        </p:xfrm>
        <a:graphic>
          <a:graphicData uri="http://schemas.openxmlformats.org/drawingml/2006/table">
            <a:tbl>
              <a:tblPr firstRow="1" firstCol="1" bandRow="1" bandCol="1">
                <a:tableStyleId>{BDBED569-4797-4DF1-A0F4-6AAB3CD982D8}</a:tableStyleId>
              </a:tblPr>
              <a:tblGrid>
                <a:gridCol w="3096344">
                  <a:extLst>
                    <a:ext uri="{9D8B030D-6E8A-4147-A177-3AD203B41FA5}">
                      <a16:colId xmlns="" xmlns:a16="http://schemas.microsoft.com/office/drawing/2014/main" val="3745180334"/>
                    </a:ext>
                  </a:extLst>
                </a:gridCol>
                <a:gridCol w="5040560">
                  <a:extLst>
                    <a:ext uri="{9D8B030D-6E8A-4147-A177-3AD203B41FA5}">
                      <a16:colId xmlns="" xmlns:a16="http://schemas.microsoft.com/office/drawing/2014/main" val="3175209117"/>
                    </a:ext>
                  </a:extLst>
                </a:gridCol>
              </a:tblGrid>
              <a:tr h="864096">
                <a:tc>
                  <a:txBody>
                    <a:bodyPr/>
                    <a:lstStyle/>
                    <a:p>
                      <a:pPr algn="ctr">
                        <a:lnSpc>
                          <a:spcPct val="115000"/>
                        </a:lnSpc>
                        <a:spcAft>
                          <a:spcPts val="1000"/>
                        </a:spcAft>
                        <a:tabLst>
                          <a:tab pos="450215" algn="l"/>
                        </a:tabLst>
                      </a:pPr>
                      <a:r>
                        <a:rPr lang="ru-RU" sz="2000" dirty="0">
                          <a:effectLst/>
                        </a:rPr>
                        <a:t>Неудовлетворительно</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lnSpc>
                          <a:spcPct val="115000"/>
                        </a:lnSpc>
                        <a:spcAft>
                          <a:spcPts val="600"/>
                        </a:spcAft>
                        <a:tabLst>
                          <a:tab pos="450215" algn="l"/>
                          <a:tab pos="2835275" algn="ctr"/>
                          <a:tab pos="5670550" algn="r"/>
                        </a:tabLst>
                      </a:pPr>
                      <a:r>
                        <a:rPr lang="ru-RU" sz="2000" dirty="0">
                          <a:effectLst/>
                        </a:rPr>
                        <a:t>0-4 балла</a:t>
                      </a:r>
                    </a:p>
                    <a:p>
                      <a:pPr algn="ctr">
                        <a:lnSpc>
                          <a:spcPct val="115000"/>
                        </a:lnSpc>
                        <a:spcAft>
                          <a:spcPts val="1000"/>
                        </a:spcAft>
                        <a:tabLst>
                          <a:tab pos="450215" algn="l"/>
                        </a:tabLst>
                      </a:pPr>
                      <a:r>
                        <a:rPr lang="ru-RU" sz="2000" dirty="0">
                          <a:effectLst/>
                        </a:rPr>
                        <a:t> </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 xmlns:a16="http://schemas.microsoft.com/office/drawing/2014/main" val="3098910586"/>
                  </a:ext>
                </a:extLst>
              </a:tr>
              <a:tr h="323471">
                <a:tc>
                  <a:txBody>
                    <a:bodyPr/>
                    <a:lstStyle/>
                    <a:p>
                      <a:pPr algn="ctr">
                        <a:lnSpc>
                          <a:spcPct val="115000"/>
                        </a:lnSpc>
                        <a:spcAft>
                          <a:spcPts val="1000"/>
                        </a:spcAft>
                        <a:tabLst>
                          <a:tab pos="450215" algn="l"/>
                        </a:tabLst>
                      </a:pPr>
                      <a:r>
                        <a:rPr lang="ru-RU" sz="2000">
                          <a:effectLst/>
                        </a:rPr>
                        <a:t>Удовлетворительно</a:t>
                      </a:r>
                      <a:endParaRPr lang="ru-RU" sz="2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1000"/>
                        </a:spcAft>
                        <a:tabLst>
                          <a:tab pos="450215" algn="l"/>
                        </a:tabLst>
                      </a:pPr>
                      <a:r>
                        <a:rPr lang="ru-RU" sz="2000" dirty="0">
                          <a:effectLst/>
                        </a:rPr>
                        <a:t>5-6 баллов</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 xmlns:a16="http://schemas.microsoft.com/office/drawing/2014/main" val="936624569"/>
                  </a:ext>
                </a:extLst>
              </a:tr>
              <a:tr h="741816">
                <a:tc>
                  <a:txBody>
                    <a:bodyPr/>
                    <a:lstStyle/>
                    <a:p>
                      <a:pPr algn="ctr">
                        <a:lnSpc>
                          <a:spcPct val="115000"/>
                        </a:lnSpc>
                        <a:spcAft>
                          <a:spcPts val="1000"/>
                        </a:spcAft>
                        <a:tabLst>
                          <a:tab pos="450215" algn="l"/>
                        </a:tabLst>
                      </a:pPr>
                      <a:r>
                        <a:rPr lang="ru-RU" sz="2000" dirty="0">
                          <a:effectLst/>
                        </a:rPr>
                        <a:t>Хорошо</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lnSpc>
                          <a:spcPct val="115000"/>
                        </a:lnSpc>
                        <a:spcAft>
                          <a:spcPts val="600"/>
                        </a:spcAft>
                        <a:tabLst>
                          <a:tab pos="450215" algn="l"/>
                          <a:tab pos="2835275" algn="ctr"/>
                          <a:tab pos="5670550" algn="r"/>
                        </a:tabLst>
                      </a:pPr>
                      <a:r>
                        <a:rPr lang="ru-RU" sz="2000" dirty="0">
                          <a:effectLst/>
                        </a:rPr>
                        <a:t>7- 8 баллов</a:t>
                      </a:r>
                    </a:p>
                    <a:p>
                      <a:pPr>
                        <a:lnSpc>
                          <a:spcPct val="115000"/>
                        </a:lnSpc>
                        <a:spcAft>
                          <a:spcPts val="1000"/>
                        </a:spcAft>
                        <a:tabLst>
                          <a:tab pos="450215" algn="l"/>
                        </a:tabLst>
                      </a:pPr>
                      <a:r>
                        <a:rPr lang="ru-RU" sz="2000" dirty="0">
                          <a:effectLst/>
                        </a:rPr>
                        <a:t> </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 xmlns:a16="http://schemas.microsoft.com/office/drawing/2014/main" val="1680940441"/>
                  </a:ext>
                </a:extLst>
              </a:tr>
              <a:tr h="741816">
                <a:tc>
                  <a:txBody>
                    <a:bodyPr/>
                    <a:lstStyle/>
                    <a:p>
                      <a:pPr algn="ctr">
                        <a:lnSpc>
                          <a:spcPct val="115000"/>
                        </a:lnSpc>
                        <a:spcAft>
                          <a:spcPts val="600"/>
                        </a:spcAft>
                        <a:tabLst>
                          <a:tab pos="450215" algn="l"/>
                          <a:tab pos="2835275" algn="ctr"/>
                          <a:tab pos="5670550" algn="r"/>
                        </a:tabLst>
                      </a:pPr>
                      <a:r>
                        <a:rPr lang="ru-RU" sz="2000">
                          <a:effectLst/>
                        </a:rPr>
                        <a:t>Отлично</a:t>
                      </a:r>
                    </a:p>
                    <a:p>
                      <a:pPr algn="ctr">
                        <a:lnSpc>
                          <a:spcPct val="115000"/>
                        </a:lnSpc>
                        <a:spcAft>
                          <a:spcPts val="1000"/>
                        </a:spcAft>
                        <a:tabLst>
                          <a:tab pos="450215" algn="l"/>
                        </a:tabLst>
                      </a:pPr>
                      <a:r>
                        <a:rPr lang="ru-RU" sz="2000">
                          <a:effectLst/>
                        </a:rPr>
                        <a:t> </a:t>
                      </a:r>
                      <a:endParaRPr lang="ru-RU" sz="20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lnSpc>
                          <a:spcPct val="115000"/>
                        </a:lnSpc>
                        <a:spcAft>
                          <a:spcPts val="600"/>
                        </a:spcAft>
                        <a:tabLst>
                          <a:tab pos="450215" algn="l"/>
                          <a:tab pos="2835275" algn="ctr"/>
                          <a:tab pos="5670550" algn="r"/>
                        </a:tabLst>
                      </a:pPr>
                      <a:r>
                        <a:rPr lang="ru-RU" sz="2000" dirty="0">
                          <a:effectLst/>
                        </a:rPr>
                        <a:t>9-10 баллов</a:t>
                      </a:r>
                      <a:endParaRPr lang="ru-RU"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 xmlns:a16="http://schemas.microsoft.com/office/drawing/2014/main" val="894959109"/>
                  </a:ext>
                </a:extLst>
              </a:tr>
            </a:tbl>
          </a:graphicData>
        </a:graphic>
      </p:graphicFrame>
    </p:spTree>
    <p:extLst>
      <p:ext uri="{BB962C8B-B14F-4D97-AF65-F5344CB8AC3E}">
        <p14:creationId xmlns:p14="http://schemas.microsoft.com/office/powerpoint/2010/main" val="2654126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21</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r>
              <a:rPr lang="ru-RU" sz="2800" b="1" noProof="1"/>
              <a:t>Эффективность УД на уроках иностранного языка</a:t>
            </a:r>
          </a:p>
        </p:txBody>
      </p:sp>
      <p:sp>
        <p:nvSpPr>
          <p:cNvPr id="16" name="TextBox 15">
            <a:extLst>
              <a:ext uri="{FF2B5EF4-FFF2-40B4-BE49-F238E27FC236}">
                <a16:creationId xmlns="" xmlns:a16="http://schemas.microsoft.com/office/drawing/2014/main" id="{080AFACB-8631-2F32-F17A-980C31125A57}"/>
              </a:ext>
            </a:extLst>
          </p:cNvPr>
          <p:cNvSpPr txBox="1"/>
          <p:nvPr/>
        </p:nvSpPr>
        <p:spPr>
          <a:xfrm>
            <a:off x="326485" y="2967335"/>
            <a:ext cx="2127244" cy="92333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Критерии оценивания ФИПИ</a:t>
            </a:r>
          </a:p>
        </p:txBody>
      </p:sp>
      <p:sp>
        <p:nvSpPr>
          <p:cNvPr id="2" name="TextBox 1">
            <a:extLst>
              <a:ext uri="{FF2B5EF4-FFF2-40B4-BE49-F238E27FC236}">
                <a16:creationId xmlns="" xmlns:a16="http://schemas.microsoft.com/office/drawing/2014/main" id="{449F45A4-CE57-B07C-A6A3-816CFB3267CD}"/>
              </a:ext>
            </a:extLst>
          </p:cNvPr>
          <p:cNvSpPr txBox="1"/>
          <p:nvPr/>
        </p:nvSpPr>
        <p:spPr>
          <a:xfrm>
            <a:off x="318231" y="4211570"/>
            <a:ext cx="2127244" cy="10156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ru-RU" sz="2000" b="1" noProof="1"/>
              <a:t>Критерии оценивания ФГОС </a:t>
            </a:r>
          </a:p>
        </p:txBody>
      </p:sp>
      <p:sp>
        <p:nvSpPr>
          <p:cNvPr id="19" name="Овал 18">
            <a:extLst>
              <a:ext uri="{FF2B5EF4-FFF2-40B4-BE49-F238E27FC236}">
                <a16:creationId xmlns="" xmlns:a16="http://schemas.microsoft.com/office/drawing/2014/main" id="{8B8CEAD8-AA03-860C-C670-8711350C4A3A}"/>
              </a:ext>
            </a:extLst>
          </p:cNvPr>
          <p:cNvSpPr/>
          <p:nvPr/>
        </p:nvSpPr>
        <p:spPr>
          <a:xfrm>
            <a:off x="7464152" y="2355726"/>
            <a:ext cx="3698540" cy="337753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5" name="TextBox 4">
            <a:extLst>
              <a:ext uri="{FF2B5EF4-FFF2-40B4-BE49-F238E27FC236}">
                <a16:creationId xmlns="" xmlns:a16="http://schemas.microsoft.com/office/drawing/2014/main" id="{C4BE1C7A-5300-31C8-0230-889BF4EFCD02}"/>
              </a:ext>
            </a:extLst>
          </p:cNvPr>
          <p:cNvSpPr txBox="1"/>
          <p:nvPr/>
        </p:nvSpPr>
        <p:spPr>
          <a:xfrm>
            <a:off x="3591294" y="4446746"/>
            <a:ext cx="2261781" cy="92333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УМК в соответствии с ФИПИ</a:t>
            </a:r>
          </a:p>
        </p:txBody>
      </p:sp>
      <p:sp>
        <p:nvSpPr>
          <p:cNvPr id="11" name="TextBox 10">
            <a:extLst>
              <a:ext uri="{FF2B5EF4-FFF2-40B4-BE49-F238E27FC236}">
                <a16:creationId xmlns="" xmlns:a16="http://schemas.microsoft.com/office/drawing/2014/main" id="{5AAFD88B-6BA7-3509-3CF3-9688FDE216E2}"/>
              </a:ext>
            </a:extLst>
          </p:cNvPr>
          <p:cNvSpPr txBox="1"/>
          <p:nvPr/>
        </p:nvSpPr>
        <p:spPr>
          <a:xfrm>
            <a:off x="7645076" y="5854549"/>
            <a:ext cx="3698540" cy="70788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ru-RU" sz="2000" b="1" noProof="1"/>
              <a:t>Единство сформированных навыков согласно  ФИПИ ФГОС</a:t>
            </a:r>
          </a:p>
        </p:txBody>
      </p:sp>
      <p:pic>
        <p:nvPicPr>
          <p:cNvPr id="21" name="Рисунок 20" descr="Чат со сплошной заливкой">
            <a:extLst>
              <a:ext uri="{FF2B5EF4-FFF2-40B4-BE49-F238E27FC236}">
                <a16:creationId xmlns="" xmlns:a16="http://schemas.microsoft.com/office/drawing/2014/main" id="{8091E3F9-6D5C-A336-C23B-AB6F437D665B}"/>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8052430" y="3171445"/>
            <a:ext cx="914400" cy="914400"/>
          </a:xfrm>
          <a:prstGeom prst="rect">
            <a:avLst/>
          </a:prstGeom>
        </p:spPr>
      </p:pic>
      <p:pic>
        <p:nvPicPr>
          <p:cNvPr id="8" name="Рисунок 7" descr="Закрытая книга контур">
            <a:extLst>
              <a:ext uri="{FF2B5EF4-FFF2-40B4-BE49-F238E27FC236}">
                <a16:creationId xmlns="" xmlns:a16="http://schemas.microsoft.com/office/drawing/2014/main" id="{70014644-8BFF-7854-653F-E97E51027540}"/>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7995180" y="4124430"/>
            <a:ext cx="914400" cy="914400"/>
          </a:xfrm>
          <a:prstGeom prst="rect">
            <a:avLst/>
          </a:prstGeom>
        </p:spPr>
      </p:pic>
      <p:pic>
        <p:nvPicPr>
          <p:cNvPr id="7" name="Рисунок 6" descr="Наушники со сплошной заливкой">
            <a:extLst>
              <a:ext uri="{FF2B5EF4-FFF2-40B4-BE49-F238E27FC236}">
                <a16:creationId xmlns="" xmlns:a16="http://schemas.microsoft.com/office/drawing/2014/main" id="{EB23DFB3-BBE5-63B6-CFF4-0B870CE0ED1E}"/>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9494346" y="3055285"/>
            <a:ext cx="759702" cy="759702"/>
          </a:xfrm>
          <a:prstGeom prst="rect">
            <a:avLst/>
          </a:prstGeom>
        </p:spPr>
      </p:pic>
      <p:pic>
        <p:nvPicPr>
          <p:cNvPr id="4" name="Рисунок 3" descr="Открытая книга со сплошной заливкой">
            <a:extLst>
              <a:ext uri="{FF2B5EF4-FFF2-40B4-BE49-F238E27FC236}">
                <a16:creationId xmlns="" xmlns:a16="http://schemas.microsoft.com/office/drawing/2014/main" id="{A8B57E05-C454-C825-9219-9BD15D4A0409}"/>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9020322" y="4124430"/>
            <a:ext cx="914400" cy="914400"/>
          </a:xfrm>
          <a:prstGeom prst="rect">
            <a:avLst/>
          </a:prstGeom>
        </p:spPr>
      </p:pic>
      <p:pic>
        <p:nvPicPr>
          <p:cNvPr id="14" name="Рисунок 13" descr="Рисованная кривая со сплошной заливкой">
            <a:extLst>
              <a:ext uri="{FF2B5EF4-FFF2-40B4-BE49-F238E27FC236}">
                <a16:creationId xmlns="" xmlns:a16="http://schemas.microsoft.com/office/drawing/2014/main" id="{3C5EC6D7-9272-7091-962C-A3A27C74B261}"/>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10102733" y="4060846"/>
            <a:ext cx="896548" cy="896548"/>
          </a:xfrm>
          <a:prstGeom prst="rect">
            <a:avLst/>
          </a:prstGeom>
        </p:spPr>
      </p:pic>
      <p:sp>
        <p:nvSpPr>
          <p:cNvPr id="23" name="TextBox 22">
            <a:extLst>
              <a:ext uri="{FF2B5EF4-FFF2-40B4-BE49-F238E27FC236}">
                <a16:creationId xmlns="" xmlns:a16="http://schemas.microsoft.com/office/drawing/2014/main" id="{56D79909-EC1B-007D-98AE-0927E096711A}"/>
              </a:ext>
            </a:extLst>
          </p:cNvPr>
          <p:cNvSpPr txBox="1"/>
          <p:nvPr/>
        </p:nvSpPr>
        <p:spPr>
          <a:xfrm>
            <a:off x="3574035" y="2730233"/>
            <a:ext cx="2305940" cy="1200329"/>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0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Методика обучения ИЯ   согласно ФГОС и ФИПИ</a:t>
            </a:r>
          </a:p>
        </p:txBody>
      </p:sp>
      <p:cxnSp>
        <p:nvCxnSpPr>
          <p:cNvPr id="46" name="Соединитель: уступ 45">
            <a:extLst>
              <a:ext uri="{FF2B5EF4-FFF2-40B4-BE49-F238E27FC236}">
                <a16:creationId xmlns="" xmlns:a16="http://schemas.microsoft.com/office/drawing/2014/main" id="{D7D755BE-A87D-094D-CDEF-07F2961F8ABA}"/>
              </a:ext>
            </a:extLst>
          </p:cNvPr>
          <p:cNvCxnSpPr>
            <a:stCxn id="5" idx="0"/>
          </p:cNvCxnSpPr>
          <p:nvPr/>
        </p:nvCxnSpPr>
        <p:spPr>
          <a:xfrm>
            <a:off x="4700105" y="4446746"/>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47" name="Стрелка: вправо 46">
            <a:extLst>
              <a:ext uri="{FF2B5EF4-FFF2-40B4-BE49-F238E27FC236}">
                <a16:creationId xmlns="" xmlns:a16="http://schemas.microsoft.com/office/drawing/2014/main" id="{D99C69F1-9D62-91F1-F930-38A7B609F389}"/>
              </a:ext>
            </a:extLst>
          </p:cNvPr>
          <p:cNvSpPr/>
          <p:nvPr/>
        </p:nvSpPr>
        <p:spPr>
          <a:xfrm>
            <a:off x="2639616" y="3429000"/>
            <a:ext cx="792088" cy="399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Стрелка: вправо 49">
            <a:extLst>
              <a:ext uri="{FF2B5EF4-FFF2-40B4-BE49-F238E27FC236}">
                <a16:creationId xmlns="" xmlns:a16="http://schemas.microsoft.com/office/drawing/2014/main" id="{B65DB828-0F20-AD80-E045-4C7FDEB54C92}"/>
              </a:ext>
            </a:extLst>
          </p:cNvPr>
          <p:cNvSpPr/>
          <p:nvPr/>
        </p:nvSpPr>
        <p:spPr>
          <a:xfrm>
            <a:off x="2639616" y="4509120"/>
            <a:ext cx="792088" cy="399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52" name="Соединитель: уступ 51">
            <a:extLst>
              <a:ext uri="{FF2B5EF4-FFF2-40B4-BE49-F238E27FC236}">
                <a16:creationId xmlns="" xmlns:a16="http://schemas.microsoft.com/office/drawing/2014/main" id="{5ED907A4-931C-8DFE-1AC8-EAD18FC085C8}"/>
              </a:ext>
            </a:extLst>
          </p:cNvPr>
          <p:cNvCxnSpPr>
            <a:cxnSpLocks/>
          </p:cNvCxnSpPr>
          <p:nvPr/>
        </p:nvCxnSpPr>
        <p:spPr>
          <a:xfrm rot="16200000" flipH="1">
            <a:off x="4451714" y="3940383"/>
            <a:ext cx="519424" cy="499782"/>
          </a:xfrm>
          <a:prstGeom prst="bentConnector3">
            <a:avLst/>
          </a:prstGeom>
        </p:spPr>
        <p:style>
          <a:lnRef idx="3">
            <a:schemeClr val="accent1"/>
          </a:lnRef>
          <a:fillRef idx="0">
            <a:schemeClr val="accent1"/>
          </a:fillRef>
          <a:effectRef idx="2">
            <a:schemeClr val="accent1"/>
          </a:effectRef>
          <a:fontRef idx="minor">
            <a:schemeClr val="tx1"/>
          </a:fontRef>
        </p:style>
      </p:cxnSp>
      <p:sp>
        <p:nvSpPr>
          <p:cNvPr id="55" name="Стрелка: вправо 54">
            <a:extLst>
              <a:ext uri="{FF2B5EF4-FFF2-40B4-BE49-F238E27FC236}">
                <a16:creationId xmlns="" xmlns:a16="http://schemas.microsoft.com/office/drawing/2014/main" id="{F8A29C21-614D-BAFB-ABCF-0A373028EE69}"/>
              </a:ext>
            </a:extLst>
          </p:cNvPr>
          <p:cNvSpPr/>
          <p:nvPr/>
        </p:nvSpPr>
        <p:spPr>
          <a:xfrm>
            <a:off x="6041093" y="3732439"/>
            <a:ext cx="1368152" cy="7839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141523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263352" y="3137421"/>
            <a:ext cx="10657184" cy="1803747"/>
          </a:xfrm>
        </p:spPr>
        <p:style>
          <a:lnRef idx="1">
            <a:schemeClr val="accent1"/>
          </a:lnRef>
          <a:fillRef idx="3">
            <a:schemeClr val="accent1"/>
          </a:fillRef>
          <a:effectRef idx="2">
            <a:schemeClr val="accent1"/>
          </a:effectRef>
          <a:fontRef idx="minor">
            <a:schemeClr val="lt1"/>
          </a:fontRef>
        </p:style>
        <p:txBody>
          <a:bodyPr rtlCol="0">
            <a:normAutofit/>
          </a:bodyPr>
          <a:lstStyle/>
          <a:p>
            <a:pPr algn="just" rtl="0"/>
            <a:r>
              <a:rPr lang="ru-RU" noProof="1"/>
              <a:t>Когда на уроке ученики работают сами, выстраивают гипотезы, разрабатывают план действий, оценивают свою работу, корректируют свои знания.                                                                                       Важно, чтобы знания учащихся были результатом их собственных поисков. Только тогда школьник  начинает любить учиться, поскольку чувствует себя личностью.</a:t>
            </a:r>
          </a:p>
          <a:p>
            <a:pPr marL="0" indent="0" algn="just" rtl="0">
              <a:buNone/>
            </a:pPr>
            <a:endParaRPr lang="ru-RU" noProof="1"/>
          </a:p>
        </p:txBody>
      </p:sp>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a:xfrm>
            <a:off x="119336" y="1124745"/>
            <a:ext cx="10801200" cy="792088"/>
          </a:xfrm>
        </p:spPr>
        <p:txBody>
          <a:bodyPr rtlCol="0"/>
          <a:lstStyle/>
          <a:p>
            <a:r>
              <a:rPr lang="ru-RU" sz="4000" b="1" noProof="1"/>
              <a:t>Рефлексия Самоанализ</a:t>
            </a:r>
            <a:r>
              <a:rPr lang="en-GB" sz="4000" b="1" noProof="1"/>
              <a:t> </a:t>
            </a:r>
            <a:r>
              <a:rPr lang="ru-RU" sz="4000" b="1" noProof="1"/>
              <a:t>Взаимоконтроль</a:t>
            </a:r>
          </a:p>
          <a:p>
            <a:endParaRPr lang="ru-RU" sz="4000" b="1"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22</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5" name="TextBox 4">
            <a:extLst>
              <a:ext uri="{FF2B5EF4-FFF2-40B4-BE49-F238E27FC236}">
                <a16:creationId xmlns="" xmlns:a16="http://schemas.microsoft.com/office/drawing/2014/main" id="{9CC11521-AAE3-653A-FCF1-AA268773F165}"/>
              </a:ext>
            </a:extLst>
          </p:cNvPr>
          <p:cNvSpPr txBox="1"/>
          <p:nvPr/>
        </p:nvSpPr>
        <p:spPr>
          <a:xfrm>
            <a:off x="1991544" y="2258590"/>
            <a:ext cx="6121020" cy="46166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ru-RU" sz="2400" b="1" dirty="0">
                <a:latin typeface="Calibri" panose="020F0502020204030204" pitchFamily="34" charset="0"/>
                <a:cs typeface="Calibri" panose="020F0502020204030204" pitchFamily="34" charset="0"/>
              </a:rPr>
              <a:t>Какой урок будет самым эффективным? </a:t>
            </a:r>
          </a:p>
        </p:txBody>
      </p:sp>
    </p:spTree>
    <p:extLst>
      <p:ext uri="{BB962C8B-B14F-4D97-AF65-F5344CB8AC3E}">
        <p14:creationId xmlns:p14="http://schemas.microsoft.com/office/powerpoint/2010/main" val="279574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a:xfrm>
            <a:off x="119336" y="1124744"/>
            <a:ext cx="10717996" cy="646331"/>
          </a:xfrm>
        </p:spPr>
        <p:txBody>
          <a:bodyPr rtlCol="0"/>
          <a:lstStyle/>
          <a:p>
            <a:pPr rtl="0"/>
            <a:r>
              <a:rPr lang="ru-RU" sz="4000" b="1" noProof="1"/>
              <a:t>Приемы рефлексии</a:t>
            </a:r>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23</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graphicFrame>
        <p:nvGraphicFramePr>
          <p:cNvPr id="4" name="Схема 3">
            <a:extLst>
              <a:ext uri="{FF2B5EF4-FFF2-40B4-BE49-F238E27FC236}">
                <a16:creationId xmlns="" xmlns:a16="http://schemas.microsoft.com/office/drawing/2014/main" id="{94603167-857B-35FE-F8B4-96275E64050F}"/>
              </a:ext>
            </a:extLst>
          </p:cNvPr>
          <p:cNvGraphicFramePr/>
          <p:nvPr>
            <p:extLst>
              <p:ext uri="{D42A27DB-BD31-4B8C-83A1-F6EECF244321}">
                <p14:modId xmlns:p14="http://schemas.microsoft.com/office/powerpoint/2010/main" val="2560028900"/>
              </p:ext>
            </p:extLst>
          </p:nvPr>
        </p:nvGraphicFramePr>
        <p:xfrm>
          <a:off x="866796" y="1923475"/>
          <a:ext cx="9611642" cy="46523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7578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 xmlns:a16="http://schemas.microsoft.com/office/drawing/2014/main" id="{5099F4F9-52A0-E5E2-765F-586732E28F69}"/>
              </a:ext>
            </a:extLst>
          </p:cNvPr>
          <p:cNvSpPr>
            <a:spLocks noGrp="1"/>
          </p:cNvSpPr>
          <p:nvPr>
            <p:ph sz="quarter" idx="13"/>
          </p:nvPr>
        </p:nvSpPr>
        <p:spPr>
          <a:xfrm>
            <a:off x="623392" y="2132856"/>
            <a:ext cx="10288693" cy="3660648"/>
          </a:xfrm>
        </p:spPr>
        <p:txBody>
          <a:bodyPr/>
          <a:lstStyle/>
          <a:p>
            <a:endParaRPr lang="ru-RU" dirty="0"/>
          </a:p>
          <a:p>
            <a:endParaRPr lang="ru-RU" dirty="0"/>
          </a:p>
        </p:txBody>
      </p:sp>
      <p:sp>
        <p:nvSpPr>
          <p:cNvPr id="6" name="Номер слайда 5">
            <a:extLst>
              <a:ext uri="{FF2B5EF4-FFF2-40B4-BE49-F238E27FC236}">
                <a16:creationId xmlns="" xmlns:a16="http://schemas.microsoft.com/office/drawing/2014/main" id="{61BAEA63-5117-ED8E-1004-7BDD3BD275C4}"/>
              </a:ext>
            </a:extLst>
          </p:cNvPr>
          <p:cNvSpPr>
            <a:spLocks noGrp="1"/>
          </p:cNvSpPr>
          <p:nvPr>
            <p:ph type="sldNum" sz="quarter" idx="4"/>
          </p:nvPr>
        </p:nvSpPr>
        <p:spPr/>
        <p:txBody>
          <a:bodyPr/>
          <a:lstStyle/>
          <a:p>
            <a:fld id="{4FAB73BC-B049-4115-A692-8D63A059BFB8}" type="slidenum">
              <a:rPr lang="ru-RU" smtClean="0"/>
              <a:pPr/>
              <a:t>24</a:t>
            </a:fld>
            <a:endParaRPr lang="ru-RU"/>
          </a:p>
        </p:txBody>
      </p:sp>
      <p:pic>
        <p:nvPicPr>
          <p:cNvPr id="7"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2" cstate="screen">
            <a:extLst>
              <a:ext uri="{28A0092B-C50C-407E-A947-70E740481C1C}">
                <a14:useLocalDpi xmlns:a14="http://schemas.microsoft.com/office/drawing/2010/main"/>
              </a:ext>
            </a:extLst>
          </a:blip>
          <a:srcRect t="88" b="88"/>
          <a:stretch/>
        </p:blipFill>
        <p:spPr/>
      </p:pic>
      <p:pic>
        <p:nvPicPr>
          <p:cNvPr id="2" name="Рисунок 1">
            <a:extLst>
              <a:ext uri="{FF2B5EF4-FFF2-40B4-BE49-F238E27FC236}">
                <a16:creationId xmlns="" xmlns:a16="http://schemas.microsoft.com/office/drawing/2014/main" id="{769487AE-05B2-E344-7E68-69BD3E367FB3}"/>
              </a:ext>
            </a:extLst>
          </p:cNvPr>
          <p:cNvPicPr>
            <a:picLocks noChangeAspect="1"/>
          </p:cNvPicPr>
          <p:nvPr/>
        </p:nvPicPr>
        <p:blipFill>
          <a:blip r:embed="rId3"/>
          <a:stretch>
            <a:fillRect/>
          </a:stretch>
        </p:blipFill>
        <p:spPr>
          <a:xfrm>
            <a:off x="2264843" y="1885364"/>
            <a:ext cx="6426981" cy="4820236"/>
          </a:xfrm>
          <a:prstGeom prst="rect">
            <a:avLst/>
          </a:prstGeom>
        </p:spPr>
      </p:pic>
      <p:sp>
        <p:nvSpPr>
          <p:cNvPr id="9" name="Текст 1">
            <a:extLst>
              <a:ext uri="{FF2B5EF4-FFF2-40B4-BE49-F238E27FC236}">
                <a16:creationId xmlns="" xmlns:a16="http://schemas.microsoft.com/office/drawing/2014/main" id="{3F17296A-2E1C-16B6-285E-3B99C7401610}"/>
              </a:ext>
            </a:extLst>
          </p:cNvPr>
          <p:cNvSpPr>
            <a:spLocks noGrp="1"/>
          </p:cNvSpPr>
          <p:nvPr>
            <p:ph type="body" sz="quarter" idx="16"/>
          </p:nvPr>
        </p:nvSpPr>
        <p:spPr>
          <a:xfrm>
            <a:off x="119336" y="1124744"/>
            <a:ext cx="10717996" cy="646331"/>
          </a:xfrm>
        </p:spPr>
        <p:txBody>
          <a:bodyPr rtlCol="0"/>
          <a:lstStyle/>
          <a:p>
            <a:r>
              <a:rPr lang="ru-RU" sz="4000" b="1" noProof="1"/>
              <a:t>Приемы рефлексии. Карточка достжений</a:t>
            </a:r>
          </a:p>
        </p:txBody>
      </p:sp>
    </p:spTree>
    <p:extLst>
      <p:ext uri="{BB962C8B-B14F-4D97-AF65-F5344CB8AC3E}">
        <p14:creationId xmlns:p14="http://schemas.microsoft.com/office/powerpoint/2010/main" val="1283451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a16:creationId xmlns="" xmlns:a16="http://schemas.microsoft.com/office/drawing/2014/main" id="{4EC0F79C-008F-9926-A833-0D78866C04C8}"/>
              </a:ext>
            </a:extLst>
          </p:cNvPr>
          <p:cNvGraphicFramePr>
            <a:graphicFrameLocks noGrp="1"/>
          </p:cNvGraphicFramePr>
          <p:nvPr>
            <p:ph sz="quarter" idx="13"/>
            <p:extLst>
              <p:ext uri="{D42A27DB-BD31-4B8C-83A1-F6EECF244321}">
                <p14:modId xmlns:p14="http://schemas.microsoft.com/office/powerpoint/2010/main" val="1800159271"/>
              </p:ext>
            </p:extLst>
          </p:nvPr>
        </p:nvGraphicFramePr>
        <p:xfrm>
          <a:off x="931069" y="2337154"/>
          <a:ext cx="9773442" cy="4077568"/>
        </p:xfrm>
        <a:graphic>
          <a:graphicData uri="http://schemas.openxmlformats.org/drawingml/2006/table">
            <a:tbl>
              <a:tblPr>
                <a:tableStyleId>{69CF1AB2-1976-4502-BF36-3FF5EA218861}</a:tableStyleId>
              </a:tblPr>
              <a:tblGrid>
                <a:gridCol w="1626991">
                  <a:extLst>
                    <a:ext uri="{9D8B030D-6E8A-4147-A177-3AD203B41FA5}">
                      <a16:colId xmlns="" xmlns:a16="http://schemas.microsoft.com/office/drawing/2014/main" val="783473203"/>
                    </a:ext>
                  </a:extLst>
                </a:gridCol>
                <a:gridCol w="2129369">
                  <a:extLst>
                    <a:ext uri="{9D8B030D-6E8A-4147-A177-3AD203B41FA5}">
                      <a16:colId xmlns="" xmlns:a16="http://schemas.microsoft.com/office/drawing/2014/main" val="247873115"/>
                    </a:ext>
                  </a:extLst>
                </a:gridCol>
                <a:gridCol w="1925356">
                  <a:extLst>
                    <a:ext uri="{9D8B030D-6E8A-4147-A177-3AD203B41FA5}">
                      <a16:colId xmlns="" xmlns:a16="http://schemas.microsoft.com/office/drawing/2014/main" val="1261712754"/>
                    </a:ext>
                  </a:extLst>
                </a:gridCol>
                <a:gridCol w="2019714">
                  <a:extLst>
                    <a:ext uri="{9D8B030D-6E8A-4147-A177-3AD203B41FA5}">
                      <a16:colId xmlns="" xmlns:a16="http://schemas.microsoft.com/office/drawing/2014/main" val="3104182621"/>
                    </a:ext>
                  </a:extLst>
                </a:gridCol>
                <a:gridCol w="2072012">
                  <a:extLst>
                    <a:ext uri="{9D8B030D-6E8A-4147-A177-3AD203B41FA5}">
                      <a16:colId xmlns="" xmlns:a16="http://schemas.microsoft.com/office/drawing/2014/main" val="2999237733"/>
                    </a:ext>
                  </a:extLst>
                </a:gridCol>
              </a:tblGrid>
              <a:tr h="1484859">
                <a:tc>
                  <a:txBody>
                    <a:bodyPr/>
                    <a:lstStyle/>
                    <a:p>
                      <a:pPr algn="ctr" fontAlgn="t"/>
                      <a:r>
                        <a:rPr lang="ru-RU" sz="1800" b="1" u="none" strike="noStrike" dirty="0">
                          <a:effectLst/>
                          <a:latin typeface="Calibri" panose="020F0502020204030204" pitchFamily="34" charset="0"/>
                          <a:cs typeface="Calibri" panose="020F0502020204030204" pitchFamily="34" charset="0"/>
                        </a:rPr>
                        <a:t>Фамилия</a:t>
                      </a:r>
                      <a:endParaRPr lang="ru-RU" sz="1800" b="1" dirty="0">
                        <a:effectLst/>
                        <a:latin typeface="Calibri" panose="020F0502020204030204" pitchFamily="34" charset="0"/>
                        <a:cs typeface="Calibri" panose="020F0502020204030204" pitchFamily="34" charset="0"/>
                      </a:endParaRPr>
                    </a:p>
                    <a:p>
                      <a:pPr algn="ctr" fontAlgn="t"/>
                      <a:r>
                        <a:rPr lang="ru-RU" sz="1800" b="1" u="none" strike="noStrike" dirty="0">
                          <a:effectLst/>
                          <a:latin typeface="Calibri" panose="020F0502020204030204" pitchFamily="34" charset="0"/>
                          <a:cs typeface="Calibri" panose="020F0502020204030204" pitchFamily="34" charset="0"/>
                        </a:rPr>
                        <a:t>Имя</a:t>
                      </a:r>
                      <a:endParaRPr lang="ru-RU" sz="1800" b="1" dirty="0">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marL="72390" indent="-72390" algn="ctr" fontAlgn="t"/>
                      <a:r>
                        <a:rPr lang="ru-RU" sz="1800" b="1" u="none" strike="noStrike" dirty="0">
                          <a:effectLst/>
                          <a:latin typeface="Calibri" panose="020F0502020204030204" pitchFamily="34" charset="0"/>
                          <a:cs typeface="Calibri" panose="020F0502020204030204" pitchFamily="34" charset="0"/>
                        </a:rPr>
                        <a:t>Знать правило образования 3 формы глагола</a:t>
                      </a:r>
                      <a:r>
                        <a:rPr lang="ru-RU" sz="1800" b="1" u="none" strike="noStrike" baseline="0" dirty="0">
                          <a:effectLst/>
                          <a:latin typeface="Calibri" panose="020F0502020204030204" pitchFamily="34" charset="0"/>
                          <a:cs typeface="Calibri" panose="020F0502020204030204" pitchFamily="34" charset="0"/>
                        </a:rPr>
                        <a:t> </a:t>
                      </a:r>
                      <a:r>
                        <a:rPr lang="en-GB" sz="1800" b="1" u="none" strike="noStrike" baseline="0" dirty="0">
                          <a:effectLst/>
                          <a:latin typeface="Calibri" panose="020F0502020204030204" pitchFamily="34" charset="0"/>
                          <a:cs typeface="Calibri" panose="020F0502020204030204" pitchFamily="34" charset="0"/>
                        </a:rPr>
                        <a:t> Past Participle</a:t>
                      </a:r>
                      <a:endParaRPr lang="ru-RU" sz="1800" b="1" dirty="0">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marL="72390" marR="0" indent="-72390" algn="ctr" defTabSz="914400" rtl="0" eaLnBrk="1" fontAlgn="t" latinLnBrk="0" hangingPunct="1">
                        <a:lnSpc>
                          <a:spcPct val="100000"/>
                        </a:lnSpc>
                        <a:spcBef>
                          <a:spcPts val="0"/>
                        </a:spcBef>
                        <a:spcAft>
                          <a:spcPts val="0"/>
                        </a:spcAft>
                        <a:buClrTx/>
                        <a:buSzTx/>
                        <a:buFontTx/>
                        <a:buNone/>
                        <a:tabLst/>
                        <a:defRPr/>
                      </a:pPr>
                      <a:r>
                        <a:rPr lang="ru-RU" sz="1800" b="1" u="none" strike="noStrike" dirty="0">
                          <a:effectLst/>
                          <a:latin typeface="Calibri" panose="020F0502020204030204" pitchFamily="34" charset="0"/>
                          <a:cs typeface="Calibri" panose="020F0502020204030204" pitchFamily="34" charset="0"/>
                        </a:rPr>
                        <a:t>Знать правило построения</a:t>
                      </a:r>
                      <a:r>
                        <a:rPr lang="en-GB" sz="1800" b="1" u="none" strike="noStrike" dirty="0">
                          <a:effectLst/>
                          <a:latin typeface="Calibri" panose="020F0502020204030204" pitchFamily="34" charset="0"/>
                          <a:cs typeface="Calibri" panose="020F0502020204030204" pitchFamily="34" charset="0"/>
                        </a:rPr>
                        <a:t> </a:t>
                      </a:r>
                      <a:r>
                        <a:rPr lang="ru-RU" sz="1800" b="1" u="none" strike="noStrike" baseline="0" dirty="0">
                          <a:effectLst/>
                          <a:latin typeface="Calibri" panose="020F0502020204030204" pitchFamily="34" charset="0"/>
                          <a:cs typeface="Calibri" panose="020F0502020204030204" pitchFamily="34" charset="0"/>
                        </a:rPr>
                        <a:t>глаголов в </a:t>
                      </a:r>
                      <a:r>
                        <a:rPr lang="ru-RU" sz="1800" b="1" u="none" strike="noStrike" dirty="0">
                          <a:effectLst/>
                          <a:latin typeface="Calibri" panose="020F0502020204030204" pitchFamily="34" charset="0"/>
                          <a:cs typeface="Calibri" panose="020F0502020204030204" pitchFamily="34" charset="0"/>
                        </a:rPr>
                        <a:t> </a:t>
                      </a:r>
                      <a:r>
                        <a:rPr lang="en-GB" sz="1800" b="1" u="none" strike="noStrike" dirty="0">
                          <a:effectLst/>
                          <a:latin typeface="Calibri" panose="020F0502020204030204" pitchFamily="34" charset="0"/>
                          <a:cs typeface="Calibri" panose="020F0502020204030204" pitchFamily="34" charset="0"/>
                        </a:rPr>
                        <a:t>Present Perfect</a:t>
                      </a:r>
                      <a:endParaRPr lang="ru-RU" sz="1800" b="1" dirty="0">
                        <a:effectLst/>
                        <a:latin typeface="Calibri" panose="020F0502020204030204" pitchFamily="34" charset="0"/>
                        <a:cs typeface="Calibri" panose="020F0502020204030204" pitchFamily="34" charset="0"/>
                      </a:endParaRPr>
                    </a:p>
                    <a:p>
                      <a:pPr marL="72390" indent="-72390" algn="ctr" fontAlgn="t"/>
                      <a:endParaRPr lang="ru-RU" sz="1800" b="1" dirty="0">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marL="72390" marR="0" indent="-72390" algn="ctr" defTabSz="914400" rtl="0" eaLnBrk="1" fontAlgn="t" latinLnBrk="0" hangingPunct="1">
                        <a:lnSpc>
                          <a:spcPct val="100000"/>
                        </a:lnSpc>
                        <a:spcBef>
                          <a:spcPts val="0"/>
                        </a:spcBef>
                        <a:spcAft>
                          <a:spcPts val="0"/>
                        </a:spcAft>
                        <a:buClrTx/>
                        <a:buSzTx/>
                        <a:buFontTx/>
                        <a:buNone/>
                        <a:tabLst/>
                        <a:defRPr/>
                      </a:pPr>
                      <a:r>
                        <a:rPr lang="ru-RU" sz="1800" b="1" u="none" strike="noStrike" dirty="0">
                          <a:effectLst/>
                          <a:latin typeface="Calibri" panose="020F0502020204030204" pitchFamily="34" charset="0"/>
                          <a:cs typeface="Calibri" panose="020F0502020204030204" pitchFamily="34" charset="0"/>
                        </a:rPr>
                        <a:t>Знать временные</a:t>
                      </a:r>
                      <a:r>
                        <a:rPr lang="ru-RU" sz="1800" b="1" u="none" strike="noStrike" baseline="0" dirty="0">
                          <a:effectLst/>
                          <a:latin typeface="Calibri" panose="020F0502020204030204" pitchFamily="34" charset="0"/>
                          <a:cs typeface="Calibri" panose="020F0502020204030204" pitchFamily="34" charset="0"/>
                        </a:rPr>
                        <a:t> маркеры </a:t>
                      </a:r>
                      <a:r>
                        <a:rPr lang="ru-RU" sz="1800" b="1" u="none" strike="noStrike" dirty="0">
                          <a:effectLst/>
                          <a:latin typeface="Calibri" panose="020F0502020204030204" pitchFamily="34" charset="0"/>
                          <a:cs typeface="Calibri" panose="020F0502020204030204" pitchFamily="34" charset="0"/>
                        </a:rPr>
                        <a:t> </a:t>
                      </a:r>
                      <a:r>
                        <a:rPr lang="en-GB" sz="1800" b="1" u="none" strike="noStrike" dirty="0">
                          <a:effectLst/>
                          <a:latin typeface="Calibri" panose="020F0502020204030204" pitchFamily="34" charset="0"/>
                          <a:cs typeface="Calibri" panose="020F0502020204030204" pitchFamily="34" charset="0"/>
                        </a:rPr>
                        <a:t>Present Perfect</a:t>
                      </a:r>
                      <a:endParaRPr lang="ru-RU" sz="1800" b="1" dirty="0">
                        <a:effectLst/>
                        <a:latin typeface="Calibri" panose="020F0502020204030204" pitchFamily="34" charset="0"/>
                        <a:cs typeface="Calibri" panose="020F0502020204030204" pitchFamily="34" charset="0"/>
                      </a:endParaRPr>
                    </a:p>
                    <a:p>
                      <a:pPr marL="72390" indent="-72390" algn="ctr" fontAlgn="t"/>
                      <a:endParaRPr lang="ru-RU" sz="1800" b="1" dirty="0">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marL="72390" indent="-72390" algn="ctr" fontAlgn="t"/>
                      <a:r>
                        <a:rPr lang="ru-RU" sz="1800" b="1" u="none" strike="noStrike" kern="1200" cap="none" spc="0" normalizeH="0" noProof="0" dirty="0">
                          <a:ln>
                            <a:noFill/>
                          </a:ln>
                          <a:effectLst/>
                          <a:uLnTx/>
                          <a:uFillTx/>
                          <a:latin typeface="Calibri" panose="020F0502020204030204" pitchFamily="34" charset="0"/>
                          <a:cs typeface="Calibri" panose="020F0502020204030204" pitchFamily="34" charset="0"/>
                        </a:rPr>
                        <a:t>Строить предложения с использованием Настоящего Совершенного времени </a:t>
                      </a:r>
                      <a:r>
                        <a:rPr lang="ru-RU" sz="1800" b="1" u="none" strike="noStrike" kern="1200" cap="none" spc="0" normalizeH="0" noProof="0" dirty="0" err="1">
                          <a:ln>
                            <a:noFill/>
                          </a:ln>
                          <a:effectLst/>
                          <a:uLnTx/>
                          <a:uFillTx/>
                          <a:latin typeface="Calibri" panose="020F0502020204030204" pitchFamily="34" charset="0"/>
                          <a:cs typeface="Calibri" panose="020F0502020204030204" pitchFamily="34" charset="0"/>
                        </a:rPr>
                        <a:t>Present</a:t>
                      </a:r>
                      <a:r>
                        <a:rPr lang="ru-RU" sz="1800" b="1" u="none" strike="noStrike" kern="1200" cap="none" spc="0" normalizeH="0" noProof="0" dirty="0">
                          <a:ln>
                            <a:noFill/>
                          </a:ln>
                          <a:effectLst/>
                          <a:uLnTx/>
                          <a:uFillTx/>
                          <a:latin typeface="Calibri" panose="020F0502020204030204" pitchFamily="34" charset="0"/>
                          <a:cs typeface="Calibri" panose="020F0502020204030204" pitchFamily="34" charset="0"/>
                        </a:rPr>
                        <a:t> </a:t>
                      </a:r>
                      <a:r>
                        <a:rPr lang="ru-RU" sz="1800" b="1" u="none" strike="noStrike" kern="1200" cap="none" spc="0" normalizeH="0" noProof="0" dirty="0" err="1">
                          <a:ln>
                            <a:noFill/>
                          </a:ln>
                          <a:effectLst/>
                          <a:uLnTx/>
                          <a:uFillTx/>
                          <a:latin typeface="Calibri" panose="020F0502020204030204" pitchFamily="34" charset="0"/>
                          <a:cs typeface="Calibri" panose="020F0502020204030204" pitchFamily="34" charset="0"/>
                        </a:rPr>
                        <a:t>Perfect</a:t>
                      </a:r>
                      <a:r>
                        <a:rPr lang="ru-RU" sz="1800" b="1" u="none" strike="noStrike" dirty="0">
                          <a:effectLst/>
                          <a:latin typeface="Calibri" panose="020F0502020204030204" pitchFamily="34" charset="0"/>
                          <a:cs typeface="Calibri" panose="020F0502020204030204" pitchFamily="34" charset="0"/>
                        </a:rPr>
                        <a:t> </a:t>
                      </a:r>
                      <a:endParaRPr lang="ru-RU" sz="1800" b="1" dirty="0">
                        <a:solidFill>
                          <a:srgbClr val="000000"/>
                        </a:solidFill>
                        <a:effectLst/>
                        <a:latin typeface="Calibri" panose="020F0502020204030204" pitchFamily="34" charset="0"/>
                        <a:cs typeface="Calibri" panose="020F0502020204030204" pitchFamily="34" charset="0"/>
                      </a:endParaRPr>
                    </a:p>
                  </a:txBody>
                  <a:tcPr marL="73660" marR="73660"/>
                </a:tc>
                <a:extLst>
                  <a:ext uri="{0D108BD9-81ED-4DB2-BD59-A6C34878D82A}">
                    <a16:rowId xmlns="" xmlns:a16="http://schemas.microsoft.com/office/drawing/2014/main" val="4055033269"/>
                  </a:ext>
                </a:extLst>
              </a:tr>
              <a:tr h="485435">
                <a:tc>
                  <a:txBody>
                    <a:bodyPr/>
                    <a:lstStyle/>
                    <a:p>
                      <a:pPr algn="l" fontAlgn="ctr"/>
                      <a:r>
                        <a:rPr lang="ru-RU" sz="1800" b="1" u="none" strike="noStrike">
                          <a:effectLst/>
                          <a:latin typeface="Calibri" panose="020F0502020204030204" pitchFamily="34" charset="0"/>
                          <a:cs typeface="Calibri" panose="020F0502020204030204" pitchFamily="34" charset="0"/>
                        </a:rPr>
                        <a:t>Выполняю сам</a:t>
                      </a:r>
                      <a:endParaRPr lang="ru-RU" sz="1800" b="1">
                        <a:solidFill>
                          <a:srgbClr val="000000"/>
                        </a:solidFill>
                        <a:effectLst/>
                        <a:latin typeface="Calibri" panose="020F0502020204030204" pitchFamily="34" charset="0"/>
                        <a:cs typeface="Calibri" panose="020F0502020204030204" pitchFamily="34" charset="0"/>
                      </a:endParaRPr>
                    </a:p>
                  </a:txBody>
                  <a:tcPr marL="73660" marR="73660" anchor="ctr"/>
                </a:tc>
                <a:tc>
                  <a:txBody>
                    <a:bodyPr/>
                    <a:lstStyle/>
                    <a:p>
                      <a:pPr indent="180340" algn="just" fontAlgn="base"/>
                      <a:endParaRPr lang="ru-RU" sz="1400" b="0" i="0" u="none" strike="noStrike">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dirty="0">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dirty="0">
                        <a:solidFill>
                          <a:srgbClr val="000000"/>
                        </a:solidFill>
                        <a:effectLst/>
                        <a:latin typeface="Calibri" panose="020F0502020204030204" pitchFamily="34" charset="0"/>
                        <a:cs typeface="Calibri" panose="020F0502020204030204" pitchFamily="34" charset="0"/>
                      </a:endParaRPr>
                    </a:p>
                  </a:txBody>
                  <a:tcPr marL="73660" marR="73660"/>
                </a:tc>
                <a:extLst>
                  <a:ext uri="{0D108BD9-81ED-4DB2-BD59-A6C34878D82A}">
                    <a16:rowId xmlns="" xmlns:a16="http://schemas.microsoft.com/office/drawing/2014/main" val="2468058510"/>
                  </a:ext>
                </a:extLst>
              </a:tr>
              <a:tr h="827661">
                <a:tc>
                  <a:txBody>
                    <a:bodyPr/>
                    <a:lstStyle/>
                    <a:p>
                      <a:pPr algn="l" fontAlgn="ctr"/>
                      <a:r>
                        <a:rPr lang="ru-RU" sz="1800" b="1" u="none" strike="noStrike" dirty="0">
                          <a:effectLst/>
                          <a:latin typeface="Calibri" panose="020F0502020204030204" pitchFamily="34" charset="0"/>
                          <a:cs typeface="Calibri" panose="020F0502020204030204" pitchFamily="34" charset="0"/>
                        </a:rPr>
                        <a:t>Выполняю с помощью </a:t>
                      </a:r>
                      <a:endParaRPr lang="ru-RU" sz="1800" b="1" dirty="0">
                        <a:solidFill>
                          <a:srgbClr val="000000"/>
                        </a:solidFill>
                        <a:effectLst/>
                        <a:latin typeface="Calibri" panose="020F0502020204030204" pitchFamily="34" charset="0"/>
                        <a:cs typeface="Calibri" panose="020F0502020204030204" pitchFamily="34" charset="0"/>
                      </a:endParaRPr>
                    </a:p>
                  </a:txBody>
                  <a:tcPr marL="73660" marR="73660" anchor="ctr"/>
                </a:tc>
                <a:tc>
                  <a:txBody>
                    <a:bodyPr/>
                    <a:lstStyle/>
                    <a:p>
                      <a:pPr indent="180340" algn="just" fontAlgn="base"/>
                      <a:endParaRPr lang="ru-RU" sz="1400" b="0" i="0" u="none" strike="noStrike" dirty="0">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a:solidFill>
                          <a:srgbClr val="000000"/>
                        </a:solidFill>
                        <a:effectLst/>
                        <a:latin typeface="Calibri" panose="020F0502020204030204" pitchFamily="34" charset="0"/>
                        <a:cs typeface="Calibri" panose="020F0502020204030204" pitchFamily="34" charset="0"/>
                      </a:endParaRPr>
                    </a:p>
                  </a:txBody>
                  <a:tcPr marL="73660" marR="73660"/>
                </a:tc>
                <a:extLst>
                  <a:ext uri="{0D108BD9-81ED-4DB2-BD59-A6C34878D82A}">
                    <a16:rowId xmlns="" xmlns:a16="http://schemas.microsoft.com/office/drawing/2014/main" val="168693534"/>
                  </a:ext>
                </a:extLst>
              </a:tr>
              <a:tr h="598147">
                <a:tc>
                  <a:txBody>
                    <a:bodyPr/>
                    <a:lstStyle/>
                    <a:p>
                      <a:pPr algn="l" fontAlgn="ctr"/>
                      <a:r>
                        <a:rPr lang="ru-RU" sz="1800" b="1" u="none" strike="noStrike" dirty="0">
                          <a:effectLst/>
                          <a:latin typeface="Calibri" panose="020F0502020204030204" pitchFamily="34" charset="0"/>
                          <a:cs typeface="Calibri" panose="020F0502020204030204" pitchFamily="34" charset="0"/>
                        </a:rPr>
                        <a:t>Не умею</a:t>
                      </a:r>
                      <a:endParaRPr lang="ru-RU" sz="1800" b="1" i="0" dirty="0">
                        <a:solidFill>
                          <a:srgbClr val="000000"/>
                        </a:solidFill>
                        <a:effectLst/>
                        <a:latin typeface="Calibri" panose="020F0502020204030204" pitchFamily="34" charset="0"/>
                        <a:cs typeface="Calibri" panose="020F0502020204030204" pitchFamily="34" charset="0"/>
                      </a:endParaRPr>
                    </a:p>
                  </a:txBody>
                  <a:tcPr marL="73660" marR="73660" anchor="ctr"/>
                </a:tc>
                <a:tc>
                  <a:txBody>
                    <a:bodyPr/>
                    <a:lstStyle/>
                    <a:p>
                      <a:pPr indent="180340" algn="just" fontAlgn="base"/>
                      <a:endParaRPr lang="ru-RU" sz="1400" b="0" i="0" u="none" strike="noStrike">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a:solidFill>
                          <a:srgbClr val="000000"/>
                        </a:solidFill>
                        <a:effectLst/>
                        <a:latin typeface="Calibri" panose="020F0502020204030204" pitchFamily="34" charset="0"/>
                        <a:cs typeface="Calibri" panose="020F0502020204030204" pitchFamily="34" charset="0"/>
                      </a:endParaRPr>
                    </a:p>
                  </a:txBody>
                  <a:tcPr marL="73660" marR="73660"/>
                </a:tc>
                <a:tc>
                  <a:txBody>
                    <a:bodyPr/>
                    <a:lstStyle/>
                    <a:p>
                      <a:pPr indent="180340" algn="just" fontAlgn="base"/>
                      <a:endParaRPr lang="ru-RU" sz="1400" b="0" i="0" u="none" strike="noStrike" dirty="0">
                        <a:solidFill>
                          <a:srgbClr val="000000"/>
                        </a:solidFill>
                        <a:effectLst/>
                        <a:latin typeface="Calibri" panose="020F0502020204030204" pitchFamily="34" charset="0"/>
                        <a:cs typeface="Calibri" panose="020F0502020204030204" pitchFamily="34" charset="0"/>
                      </a:endParaRPr>
                    </a:p>
                  </a:txBody>
                  <a:tcPr marL="73660" marR="73660"/>
                </a:tc>
                <a:extLst>
                  <a:ext uri="{0D108BD9-81ED-4DB2-BD59-A6C34878D82A}">
                    <a16:rowId xmlns="" xmlns:a16="http://schemas.microsoft.com/office/drawing/2014/main" val="4100134597"/>
                  </a:ext>
                </a:extLst>
              </a:tr>
            </a:tbl>
          </a:graphicData>
        </a:graphic>
      </p:graphicFrame>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a:xfrm>
            <a:off x="119336" y="1124744"/>
            <a:ext cx="10717996" cy="646331"/>
          </a:xfrm>
        </p:spPr>
        <p:txBody>
          <a:bodyPr rtlCol="0"/>
          <a:lstStyle/>
          <a:p>
            <a:r>
              <a:rPr lang="ru-RU" sz="4000" b="1" noProof="1"/>
              <a:t>Приемы рефлексии. Карточка достжений</a:t>
            </a:r>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25</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5" name="Rectangle 1">
            <a:extLst>
              <a:ext uri="{FF2B5EF4-FFF2-40B4-BE49-F238E27FC236}">
                <a16:creationId xmlns="" xmlns:a16="http://schemas.microsoft.com/office/drawing/2014/main" id="{AD762305-E5C9-81A9-4A4F-E8AB23CCF87B}"/>
              </a:ext>
            </a:extLst>
          </p:cNvPr>
          <p:cNvSpPr>
            <a:spLocks noChangeArrowheads="1"/>
          </p:cNvSpPr>
          <p:nvPr/>
        </p:nvSpPr>
        <p:spPr bwMode="auto">
          <a:xfrm>
            <a:off x="-838179" y="-23693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809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80975" algn="just" defTabSz="914400" rtl="0" eaLnBrk="0" fontAlgn="base" latinLnBrk="0" hangingPunct="0">
              <a:lnSpc>
                <a:spcPct val="100000"/>
              </a:lnSpc>
              <a:spcBef>
                <a:spcPct val="0"/>
              </a:spcBef>
              <a:spcAft>
                <a:spcPct val="0"/>
              </a:spcAft>
              <a:buClrTx/>
              <a:buSzTx/>
              <a:buFontTx/>
              <a:buNone/>
              <a:tabLst/>
            </a:pPr>
            <a:r>
              <a:rPr kumimoji="0" lang="ru-RU" altLang="ru-RU" sz="1200" b="1"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Таблица «Карта промежуточного контроля» по теме</a:t>
            </a:r>
            <a:endParaRPr kumimoji="0" lang="ru-RU" altLang="ru-RU" sz="1100" b="0" i="0" u="none" strike="noStrike" cap="none" normalizeH="0" baseline="0">
              <a:ln>
                <a:noFill/>
              </a:ln>
              <a:solidFill>
                <a:schemeClr val="tx1"/>
              </a:solidFill>
              <a:effectLst/>
            </a:endParaRPr>
          </a:p>
          <a:p>
            <a:pPr marL="0" marR="0" lvl="0" indent="180975" algn="just" defTabSz="914400" rtl="0" eaLnBrk="0" fontAlgn="base" latinLnBrk="0" hangingPunct="0">
              <a:lnSpc>
                <a:spcPct val="100000"/>
              </a:lnSpc>
              <a:spcBef>
                <a:spcPct val="0"/>
              </a:spcBef>
              <a:spcAft>
                <a:spcPct val="0"/>
              </a:spcAft>
              <a:buClrTx/>
              <a:buSzTx/>
              <a:buFontTx/>
              <a:buNone/>
              <a:tabLst/>
            </a:pPr>
            <a:r>
              <a:rPr kumimoji="0" lang="ru-RU" altLang="ru-RU" sz="12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«Географические координаты. Географическая широта» (5 класс)</a:t>
            </a:r>
            <a:endParaRPr kumimoji="0" lang="ru-RU" altLang="ru-RU"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82515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a:extLst>
              <a:ext uri="{FF2B5EF4-FFF2-40B4-BE49-F238E27FC236}">
                <a16:creationId xmlns="" xmlns:a16="http://schemas.microsoft.com/office/drawing/2014/main" id="{D6370027-9B61-B3D9-8429-BFA88B6AF72B}"/>
              </a:ext>
            </a:extLst>
          </p:cNvPr>
          <p:cNvSpPr>
            <a:spLocks noGrp="1"/>
          </p:cNvSpPr>
          <p:nvPr>
            <p:ph type="body" sz="quarter" idx="16"/>
          </p:nvPr>
        </p:nvSpPr>
        <p:spPr>
          <a:xfrm>
            <a:off x="0" y="1052736"/>
            <a:ext cx="10837333" cy="646331"/>
          </a:xfrm>
        </p:spPr>
        <p:txBody>
          <a:bodyPr/>
          <a:lstStyle/>
          <a:p>
            <a:r>
              <a:rPr lang="ru-RU" sz="4000" b="1" noProof="1"/>
              <a:t>Приемы взаимоконтроля</a:t>
            </a:r>
            <a:endParaRPr lang="ru-RU" dirty="0"/>
          </a:p>
        </p:txBody>
      </p:sp>
      <p:sp>
        <p:nvSpPr>
          <p:cNvPr id="6" name="Номер слайда 5">
            <a:extLst>
              <a:ext uri="{FF2B5EF4-FFF2-40B4-BE49-F238E27FC236}">
                <a16:creationId xmlns="" xmlns:a16="http://schemas.microsoft.com/office/drawing/2014/main" id="{61BAEA63-5117-ED8E-1004-7BDD3BD275C4}"/>
              </a:ext>
            </a:extLst>
          </p:cNvPr>
          <p:cNvSpPr>
            <a:spLocks noGrp="1"/>
          </p:cNvSpPr>
          <p:nvPr>
            <p:ph type="sldNum" sz="quarter" idx="4"/>
          </p:nvPr>
        </p:nvSpPr>
        <p:spPr/>
        <p:txBody>
          <a:bodyPr/>
          <a:lstStyle/>
          <a:p>
            <a:fld id="{4FAB73BC-B049-4115-A692-8D63A059BFB8}" type="slidenum">
              <a:rPr lang="ru-RU" smtClean="0"/>
              <a:pPr/>
              <a:t>26</a:t>
            </a:fld>
            <a:endParaRPr lang="ru-RU"/>
          </a:p>
        </p:txBody>
      </p:sp>
      <p:pic>
        <p:nvPicPr>
          <p:cNvPr id="7"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2" cstate="screen">
            <a:extLst>
              <a:ext uri="{28A0092B-C50C-407E-A947-70E740481C1C}">
                <a14:useLocalDpi xmlns:a14="http://schemas.microsoft.com/office/drawing/2010/main"/>
              </a:ext>
            </a:extLst>
          </a:blip>
          <a:srcRect t="88" b="88"/>
          <a:stretch/>
        </p:blipFill>
        <p:spPr/>
      </p:pic>
      <p:graphicFrame>
        <p:nvGraphicFramePr>
          <p:cNvPr id="2" name="Схема 1">
            <a:extLst>
              <a:ext uri="{FF2B5EF4-FFF2-40B4-BE49-F238E27FC236}">
                <a16:creationId xmlns="" xmlns:a16="http://schemas.microsoft.com/office/drawing/2014/main" id="{9801F97F-F49D-6E1D-68B4-563389DEFA29}"/>
              </a:ext>
            </a:extLst>
          </p:cNvPr>
          <p:cNvGraphicFramePr/>
          <p:nvPr>
            <p:extLst>
              <p:ext uri="{D42A27DB-BD31-4B8C-83A1-F6EECF244321}">
                <p14:modId xmlns:p14="http://schemas.microsoft.com/office/powerpoint/2010/main" val="3942434301"/>
              </p:ext>
            </p:extLst>
          </p:nvPr>
        </p:nvGraphicFramePr>
        <p:xfrm>
          <a:off x="605662" y="2328562"/>
          <a:ext cx="9811155" cy="3476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857170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a:xfrm>
            <a:off x="119336" y="1124744"/>
            <a:ext cx="10717996" cy="646331"/>
          </a:xfrm>
        </p:spPr>
        <p:txBody>
          <a:bodyPr rtlCol="0"/>
          <a:lstStyle/>
          <a:p>
            <a:r>
              <a:rPr lang="ru-RU" sz="4000" b="1" noProof="1"/>
              <a:t>Роль контрольно-оценочной деятельности</a:t>
            </a:r>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27</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5" name="TextBox 4">
            <a:extLst>
              <a:ext uri="{FF2B5EF4-FFF2-40B4-BE49-F238E27FC236}">
                <a16:creationId xmlns="" xmlns:a16="http://schemas.microsoft.com/office/drawing/2014/main" id="{13A0175A-DA40-C580-0BBF-0A8BAE0D6148}"/>
              </a:ext>
            </a:extLst>
          </p:cNvPr>
          <p:cNvSpPr txBox="1"/>
          <p:nvPr/>
        </p:nvSpPr>
        <p:spPr>
          <a:xfrm>
            <a:off x="4575678" y="2391516"/>
            <a:ext cx="6243850" cy="2308324"/>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just"/>
            <a:r>
              <a:rPr lang="ru-RU" sz="2400" b="1" i="0" dirty="0">
                <a:solidFill>
                  <a:schemeClr val="bg1"/>
                </a:solidFill>
                <a:effectLst/>
                <a:cs typeface="Calibri" panose="020F0502020204030204" pitchFamily="34" charset="0"/>
              </a:rPr>
              <a:t>развить у учащихся умение контролировать, прежде всего, самого себя, критически оценивать свою деятельность, находить ошибки, пути их устранения, определять границу своего «знания – незнания». </a:t>
            </a:r>
            <a:endParaRPr lang="ru-RU" sz="2400" b="1" dirty="0">
              <a:solidFill>
                <a:schemeClr val="bg1"/>
              </a:solidFill>
              <a:cs typeface="Calibri" panose="020F0502020204030204" pitchFamily="34" charset="0"/>
            </a:endParaRPr>
          </a:p>
        </p:txBody>
      </p:sp>
      <p:sp>
        <p:nvSpPr>
          <p:cNvPr id="7" name="TextBox 6">
            <a:extLst>
              <a:ext uri="{FF2B5EF4-FFF2-40B4-BE49-F238E27FC236}">
                <a16:creationId xmlns="" xmlns:a16="http://schemas.microsoft.com/office/drawing/2014/main" id="{8B2A0D0C-4230-E66E-B36E-5FE159948BC9}"/>
              </a:ext>
            </a:extLst>
          </p:cNvPr>
          <p:cNvSpPr txBox="1"/>
          <p:nvPr/>
        </p:nvSpPr>
        <p:spPr>
          <a:xfrm>
            <a:off x="407368" y="2400088"/>
            <a:ext cx="4014507" cy="830997"/>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ru-RU" sz="2400" b="1" dirty="0">
                <a:solidFill>
                  <a:schemeClr val="bg1"/>
                </a:solidFill>
                <a:cs typeface="Calibri" panose="020F0502020204030204" pitchFamily="34" charset="0"/>
              </a:rPr>
              <a:t>П</a:t>
            </a:r>
            <a:r>
              <a:rPr lang="ru-RU" sz="2400" b="1" i="0" dirty="0">
                <a:solidFill>
                  <a:schemeClr val="bg1"/>
                </a:solidFill>
                <a:effectLst/>
                <a:cs typeface="Calibri" panose="020F0502020204030204" pitchFamily="34" charset="0"/>
              </a:rPr>
              <a:t>еред учителем стоит важная задача: </a:t>
            </a:r>
            <a:endParaRPr lang="ru-RU" sz="2400" b="1" dirty="0">
              <a:solidFill>
                <a:schemeClr val="bg1"/>
              </a:solidFill>
            </a:endParaRPr>
          </a:p>
        </p:txBody>
      </p:sp>
    </p:spTree>
    <p:extLst>
      <p:ext uri="{BB962C8B-B14F-4D97-AF65-F5344CB8AC3E}">
        <p14:creationId xmlns:p14="http://schemas.microsoft.com/office/powerpoint/2010/main" val="663928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Текст 13">
            <a:extLst>
              <a:ext uri="{FF2B5EF4-FFF2-40B4-BE49-F238E27FC236}">
                <a16:creationId xmlns="" xmlns:a16="http://schemas.microsoft.com/office/drawing/2014/main" id="{E02B9606-F9BC-40CD-9467-6348ACE4102C}"/>
              </a:ext>
              <a:ext uri="{C183D7F6-B498-43B3-948B-1728B52AA6E4}">
                <adec:decorative xmlns="" xmlns:adec="http://schemas.microsoft.com/office/drawing/2017/decorative" val="1"/>
              </a:ext>
            </a:extLst>
          </p:cNvPr>
          <p:cNvSpPr>
            <a:spLocks noGrp="1"/>
          </p:cNvSpPr>
          <p:nvPr>
            <p:ph type="body" sz="quarter" idx="13"/>
          </p:nvPr>
        </p:nvSpPr>
        <p:spPr/>
        <p:txBody>
          <a:bodyPr rtlCol="0"/>
          <a:lstStyle/>
          <a:p>
            <a:pPr rtl="0"/>
            <a:endParaRPr lang="ru-RU"/>
          </a:p>
        </p:txBody>
      </p:sp>
      <p:sp>
        <p:nvSpPr>
          <p:cNvPr id="15" name="Текст 14">
            <a:extLst>
              <a:ext uri="{FF2B5EF4-FFF2-40B4-BE49-F238E27FC236}">
                <a16:creationId xmlns="" xmlns:a16="http://schemas.microsoft.com/office/drawing/2014/main" id="{A682397A-D234-4487-8E63-23B79C769633}"/>
              </a:ext>
              <a:ext uri="{C183D7F6-B498-43B3-948B-1728B52AA6E4}">
                <adec:decorative xmlns="" xmlns:adec="http://schemas.microsoft.com/office/drawing/2017/decorative" val="1"/>
              </a:ext>
            </a:extLst>
          </p:cNvPr>
          <p:cNvSpPr>
            <a:spLocks noGrp="1"/>
          </p:cNvSpPr>
          <p:nvPr>
            <p:ph type="body" sz="quarter" idx="22"/>
          </p:nvPr>
        </p:nvSpPr>
        <p:spPr/>
        <p:txBody>
          <a:bodyPr rtlCol="0"/>
          <a:lstStyle/>
          <a:p>
            <a:pPr rtl="0"/>
            <a:endParaRPr lang="ru-RU" dirty="0"/>
          </a:p>
        </p:txBody>
      </p:sp>
      <p:sp>
        <p:nvSpPr>
          <p:cNvPr id="13" name="Заголовок 12">
            <a:extLst>
              <a:ext uri="{FF2B5EF4-FFF2-40B4-BE49-F238E27FC236}">
                <a16:creationId xmlns="" xmlns:a16="http://schemas.microsoft.com/office/drawing/2014/main" id="{D7199992-58FE-4335-A811-6AFA96B5595D}"/>
              </a:ext>
            </a:extLst>
          </p:cNvPr>
          <p:cNvSpPr>
            <a:spLocks noGrp="1"/>
          </p:cNvSpPr>
          <p:nvPr>
            <p:ph type="title"/>
          </p:nvPr>
        </p:nvSpPr>
        <p:spPr/>
        <p:txBody>
          <a:bodyPr rtlCol="0"/>
          <a:lstStyle/>
          <a:p>
            <a:pPr algn="ctr" rtl="0"/>
            <a:r>
              <a:rPr lang="ru-RU" dirty="0"/>
              <a:t>СПАСИБО ЗА ВНИМАНИЕ!</a:t>
            </a:r>
          </a:p>
        </p:txBody>
      </p:sp>
      <p:sp>
        <p:nvSpPr>
          <p:cNvPr id="16" name="Текст 15">
            <a:extLst>
              <a:ext uri="{FF2B5EF4-FFF2-40B4-BE49-F238E27FC236}">
                <a16:creationId xmlns="" xmlns:a16="http://schemas.microsoft.com/office/drawing/2014/main" id="{CF8FCB52-DD55-48F6-9F4A-D2A0F6586E95}"/>
              </a:ext>
              <a:ext uri="{C183D7F6-B498-43B3-948B-1728B52AA6E4}">
                <adec:decorative xmlns="" xmlns:adec="http://schemas.microsoft.com/office/drawing/2017/decorative" val="1"/>
              </a:ext>
            </a:extLst>
          </p:cNvPr>
          <p:cNvSpPr>
            <a:spLocks noGrp="1"/>
          </p:cNvSpPr>
          <p:nvPr>
            <p:ph type="body" sz="quarter" idx="23"/>
          </p:nvPr>
        </p:nvSpPr>
        <p:spPr/>
        <p:txBody>
          <a:bodyPr rtlCol="0"/>
          <a:lstStyle/>
          <a:p>
            <a:pPr rtl="0"/>
            <a:endParaRPr lang="ru-RU"/>
          </a:p>
        </p:txBody>
      </p:sp>
    </p:spTree>
    <p:extLst>
      <p:ext uri="{BB962C8B-B14F-4D97-AF65-F5344CB8AC3E}">
        <p14:creationId xmlns:p14="http://schemas.microsoft.com/office/powerpoint/2010/main" val="3069052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p:txBody>
          <a:bodyPr rtlCol="0"/>
          <a:lstStyle/>
          <a:p>
            <a:r>
              <a:rPr lang="ru-RU" sz="4000" b="1" noProof="1"/>
              <a:t>Структура оценочной деятельности учителя </a:t>
            </a:r>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3</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26"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7752184" y="1196752"/>
            <a:ext cx="4261473" cy="536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4112" y="2491962"/>
            <a:ext cx="426085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Grp="1" noChangeAspect="1" noChangeArrowheads="1"/>
          </p:cNvPicPr>
          <p:nvPr>
            <p:ph sz="quarter" idx="22"/>
          </p:nvPr>
        </p:nvPicPr>
        <p:blipFill>
          <a:blip r:embed="rId5">
            <a:extLst>
              <a:ext uri="{28A0092B-C50C-407E-A947-70E740481C1C}">
                <a14:useLocalDpi xmlns:a14="http://schemas.microsoft.com/office/drawing/2010/main" val="0"/>
              </a:ext>
            </a:extLst>
          </a:blip>
          <a:srcRect/>
          <a:stretch>
            <a:fillRect/>
          </a:stretch>
        </p:blipFill>
        <p:spPr bwMode="auto">
          <a:xfrm>
            <a:off x="6276851" y="3645024"/>
            <a:ext cx="4176122" cy="493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Grp="1" noChangeAspect="1" noChangeArrowheads="1"/>
          </p:cNvPicPr>
          <p:nvPr>
            <p:ph sz="quarter" idx="25"/>
          </p:nvPr>
        </p:nvPicPr>
        <p:blipFill>
          <a:blip r:embed="rId6">
            <a:extLst>
              <a:ext uri="{28A0092B-C50C-407E-A947-70E740481C1C}">
                <a14:useLocalDpi xmlns:a14="http://schemas.microsoft.com/office/drawing/2010/main" val="0"/>
              </a:ext>
            </a:extLst>
          </a:blip>
          <a:srcRect/>
          <a:stretch>
            <a:fillRect/>
          </a:stretch>
        </p:blipFill>
        <p:spPr bwMode="auto">
          <a:xfrm>
            <a:off x="5303912" y="5013176"/>
            <a:ext cx="4133446" cy="493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Прямоугольник 33"/>
          <p:cNvSpPr/>
          <p:nvPr/>
        </p:nvSpPr>
        <p:spPr>
          <a:xfrm>
            <a:off x="4332464" y="6211886"/>
            <a:ext cx="4032448" cy="36933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lgn="just" defTabSz="914400">
              <a:lnSpc>
                <a:spcPct val="90000"/>
              </a:lnSpc>
              <a:spcBef>
                <a:spcPts val="1200"/>
              </a:spcBef>
              <a:spcAft>
                <a:spcPts val="200"/>
              </a:spcAft>
              <a:buClr>
                <a:srgbClr val="43467B"/>
              </a:buClr>
              <a:buSzPct val="100000"/>
            </a:pPr>
            <a:r>
              <a:rPr lang="ru-RU" sz="2000" dirty="0">
                <a:solidFill>
                  <a:prstClr val="black"/>
                </a:solidFill>
                <a:latin typeface="Calibri" panose="020F0502020204030204" pitchFamily="34" charset="0"/>
              </a:rPr>
              <a:t>выбор технологии оценивания </a:t>
            </a:r>
            <a:endParaRPr lang="ru-RU" sz="2000" noProof="1">
              <a:solidFill>
                <a:prstClr val="black"/>
              </a:solidFill>
              <a:latin typeface="Calibri" panose="020F0502020204030204" pitchFamily="34" charset="0"/>
            </a:endParaRPr>
          </a:p>
        </p:txBody>
      </p:sp>
      <p:pic>
        <p:nvPicPr>
          <p:cNvPr id="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26943" y="1124744"/>
            <a:ext cx="754338" cy="75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5854" y="2238312"/>
            <a:ext cx="790225" cy="79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6401" y="3454640"/>
            <a:ext cx="819453" cy="819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32464" y="4667829"/>
            <a:ext cx="822953" cy="822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99258" y="5728693"/>
            <a:ext cx="852525" cy="8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138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35360" y="2072540"/>
            <a:ext cx="10501973" cy="4255108"/>
          </a:xfrm>
        </p:spPr>
        <p:txBody>
          <a:bodyPr rtlCol="0">
            <a:normAutofit/>
          </a:bodyPr>
          <a:lstStyle/>
          <a:p>
            <a:pPr marL="0" indent="0" algn="just" rtl="0">
              <a:buNone/>
            </a:pPr>
            <a:r>
              <a:rPr lang="ru-RU" noProof="1"/>
              <a:t>Что же такое контрольно-оценочная деятельность (КОД)?</a:t>
            </a:r>
          </a:p>
          <a:p>
            <a:pPr algn="just" rtl="0"/>
            <a:r>
              <a:rPr lang="ru-RU" b="1" noProof="1"/>
              <a:t>Контрольно – оценочная деятельность </a:t>
            </a:r>
            <a:r>
              <a:rPr lang="ru-RU" noProof="1"/>
              <a:t>- это деятельность по контролю и оценке хода и результатов того или иного процесса.</a:t>
            </a:r>
          </a:p>
          <a:p>
            <a:pPr algn="just" rtl="0"/>
            <a:r>
              <a:rPr lang="ru-RU" noProof="1"/>
              <a:t>Контроль – это процесс сравнения контролируемого объекта, деятельности с эталонами, нормами, критериями.  Оценка - это устное или письменное выражение результатов контроля.</a:t>
            </a:r>
          </a:p>
          <a:p>
            <a:pPr algn="just" rtl="0"/>
            <a:r>
              <a:rPr lang="ru-RU" noProof="1"/>
              <a:t>В связи с идеями модернизации образования, именно контроль и оценивание должны измениться радикально. И тогда сразу встают основные вопросы: Что оценивать? Кто оценивает? Как оценивать? И ни в коем случае нельзя путать два понятия – «отметка» и «оценка».</a:t>
            </a:r>
          </a:p>
        </p:txBody>
      </p:sp>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a:xfrm>
            <a:off x="119336" y="1124744"/>
            <a:ext cx="10717996" cy="646331"/>
          </a:xfrm>
        </p:spPr>
        <p:txBody>
          <a:bodyPr rtlCol="0"/>
          <a:lstStyle/>
          <a:p>
            <a:pPr rtl="0"/>
            <a:r>
              <a:rPr lang="ru-RU" sz="4000" b="1" noProof="1"/>
              <a:t>Контрольно – оценочная деятельность </a:t>
            </a:r>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4</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Tree>
    <p:extLst>
      <p:ext uri="{BB962C8B-B14F-4D97-AF65-F5344CB8AC3E}">
        <p14:creationId xmlns:p14="http://schemas.microsoft.com/office/powerpoint/2010/main" val="1143286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a:extLst>
              <a:ext uri="{FF2B5EF4-FFF2-40B4-BE49-F238E27FC236}">
                <a16:creationId xmlns="" xmlns:a16="http://schemas.microsoft.com/office/drawing/2014/main" id="{94C582A2-A406-4C9B-A3DA-BA4EECAB37AC}"/>
              </a:ext>
            </a:extLst>
          </p:cNvPr>
          <p:cNvSpPr>
            <a:spLocks noGrp="1"/>
          </p:cNvSpPr>
          <p:nvPr>
            <p:ph type="title"/>
          </p:nvPr>
        </p:nvSpPr>
        <p:spPr>
          <a:xfrm>
            <a:off x="548640" y="654807"/>
            <a:ext cx="11338560" cy="1379472"/>
          </a:xfrm>
        </p:spPr>
        <p:txBody>
          <a:bodyPr rtlCol="0" anchor="t">
            <a:normAutofit fontScale="90000"/>
          </a:bodyPr>
          <a:lstStyle/>
          <a:p>
            <a:pPr rtl="0"/>
            <a:r>
              <a:rPr lang="ru-RU" noProof="1"/>
              <a:t>Контрольно-оценочная деятельность включает в себя три основных направления:</a:t>
            </a:r>
          </a:p>
        </p:txBody>
      </p:sp>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7151214" y="2035302"/>
            <a:ext cx="4735986" cy="914490"/>
          </a:xfrm>
        </p:spPr>
        <p:txBody>
          <a:bodyPr rtlCol="0"/>
          <a:lstStyle/>
          <a:p>
            <a:pPr rtl="0"/>
            <a:r>
              <a:rPr lang="ru-RU" noProof="1"/>
              <a:t>Контроль учителя за процессом и результатом труда направлен как на деятельность учащихся, так и на собственную деятельность, а также на взаимодействие учащихся и учителя. Постепенно учитель передает  в руки ученика контрольно-оценочный «инструментарий». </a:t>
            </a:r>
          </a:p>
        </p:txBody>
      </p:sp>
      <p:sp>
        <p:nvSpPr>
          <p:cNvPr id="24" name="Текст 23">
            <a:extLst>
              <a:ext uri="{FF2B5EF4-FFF2-40B4-BE49-F238E27FC236}">
                <a16:creationId xmlns="" xmlns:a16="http://schemas.microsoft.com/office/drawing/2014/main" id="{2BE63BA8-EAF4-4B88-8D23-BEF6AA60CC23}"/>
              </a:ext>
            </a:extLst>
          </p:cNvPr>
          <p:cNvSpPr>
            <a:spLocks noGrp="1"/>
          </p:cNvSpPr>
          <p:nvPr>
            <p:ph type="body" sz="quarter" idx="16"/>
          </p:nvPr>
        </p:nvSpPr>
        <p:spPr/>
        <p:txBody>
          <a:bodyPr rtlCol="0"/>
          <a:lstStyle/>
          <a:p>
            <a:pPr rtl="0"/>
            <a:r>
              <a:rPr lang="ru-RU" noProof="1"/>
              <a:t>контрольно-оценочная деятельность учителя</a:t>
            </a:r>
          </a:p>
        </p:txBody>
      </p:sp>
      <p:pic>
        <p:nvPicPr>
          <p:cNvPr id="85" name="Рисунок 84">
            <a:extLst>
              <a:ext uri="{FF2B5EF4-FFF2-40B4-BE49-F238E27FC236}">
                <a16:creationId xmlns="" xmlns:a16="http://schemas.microsoft.com/office/drawing/2014/main" id="{F738FFEE-D221-419F-9925-DFE3C2A81E5D}"/>
              </a:ext>
              <a:ext uri="{C183D7F6-B498-43B3-948B-1728B52AA6E4}">
                <adec:decorative xmlns="" xmlns:adec="http://schemas.microsoft.com/office/drawing/2017/decorative" val="1"/>
              </a:ext>
            </a:extLst>
          </p:cNvPr>
          <p:cNvPicPr>
            <a:picLocks noGrp="1" noChangeAspect="1"/>
          </p:cNvPicPr>
          <p:nvPr>
            <p:ph type="pic" sz="quarter" idx="21"/>
          </p:nvPr>
        </p:nvPicPr>
        <p:blipFill rotWithShape="1">
          <a:blip r:embed="rId3">
            <a:extLst>
              <a:ext uri="{96DAC541-7B7A-43D3-8B79-37D633B846F1}">
                <asvg:svgBlip xmlns="" xmlns:asvg="http://schemas.microsoft.com/office/drawing/2016/SVG/main" r:embed="rId4"/>
              </a:ext>
            </a:extLst>
          </a:blip>
          <a:srcRect l="-28275" t="-29639" r="-28275" b="-29639"/>
          <a:stretch/>
        </p:blipFill>
        <p:spPr>
          <a:xfrm>
            <a:off x="5756426" y="1935993"/>
            <a:ext cx="1094116" cy="1113108"/>
          </a:xfrm>
        </p:spPr>
      </p:pic>
      <p:sp>
        <p:nvSpPr>
          <p:cNvPr id="23" name="Объект 22">
            <a:extLst>
              <a:ext uri="{FF2B5EF4-FFF2-40B4-BE49-F238E27FC236}">
                <a16:creationId xmlns="" xmlns:a16="http://schemas.microsoft.com/office/drawing/2014/main" id="{2F8BDB9A-6E49-4052-924A-83FDD2B0A487}"/>
              </a:ext>
            </a:extLst>
          </p:cNvPr>
          <p:cNvSpPr>
            <a:spLocks noGrp="1"/>
          </p:cNvSpPr>
          <p:nvPr>
            <p:ph sz="quarter" idx="22"/>
          </p:nvPr>
        </p:nvSpPr>
        <p:spPr/>
        <p:txBody>
          <a:bodyPr rtlCol="0"/>
          <a:lstStyle/>
          <a:p>
            <a:pPr rtl="0"/>
            <a:r>
              <a:rPr lang="ru-RU" noProof="1"/>
              <a:t>При таком подходе отношение ребенка к учебе изменяется. Он начинает понимать, что в любой деятельности ошибок не избежать. Осознание и исправление этих ошибок ведет учащегося к более глубокому осмыслению учебного материала.</a:t>
            </a:r>
          </a:p>
        </p:txBody>
      </p:sp>
      <p:sp>
        <p:nvSpPr>
          <p:cNvPr id="25" name="Текст 24">
            <a:extLst>
              <a:ext uri="{FF2B5EF4-FFF2-40B4-BE49-F238E27FC236}">
                <a16:creationId xmlns="" xmlns:a16="http://schemas.microsoft.com/office/drawing/2014/main" id="{34818BA8-E954-4497-B8B9-B67D92F6032D}"/>
              </a:ext>
            </a:extLst>
          </p:cNvPr>
          <p:cNvSpPr>
            <a:spLocks noGrp="1"/>
          </p:cNvSpPr>
          <p:nvPr>
            <p:ph type="body" sz="quarter" idx="23"/>
          </p:nvPr>
        </p:nvSpPr>
        <p:spPr/>
        <p:txBody>
          <a:bodyPr rtlCol="0"/>
          <a:lstStyle/>
          <a:p>
            <a:pPr rtl="0"/>
            <a:r>
              <a:rPr lang="ru-RU" noProof="1"/>
              <a:t>самоконтроль и самооценка</a:t>
            </a:r>
          </a:p>
        </p:txBody>
      </p:sp>
      <p:pic>
        <p:nvPicPr>
          <p:cNvPr id="87" name="Рисунок 86">
            <a:extLst>
              <a:ext uri="{FF2B5EF4-FFF2-40B4-BE49-F238E27FC236}">
                <a16:creationId xmlns="" xmlns:a16="http://schemas.microsoft.com/office/drawing/2014/main" id="{BA712089-DDBF-4741-BA71-63A6F987EA72}"/>
              </a:ext>
              <a:ext uri="{C183D7F6-B498-43B3-948B-1728B52AA6E4}">
                <adec:decorative xmlns="" xmlns:adec="http://schemas.microsoft.com/office/drawing/2017/decorative" val="1"/>
              </a:ext>
            </a:extLst>
          </p:cNvPr>
          <p:cNvPicPr>
            <a:picLocks noGrp="1" noChangeAspect="1"/>
          </p:cNvPicPr>
          <p:nvPr>
            <p:ph type="pic" sz="quarter" idx="24"/>
          </p:nvPr>
        </p:nvPicPr>
        <p:blipFill rotWithShape="1">
          <a:blip r:embed="rId5">
            <a:extLst>
              <a:ext uri="{96DAC541-7B7A-43D3-8B79-37D633B846F1}">
                <asvg:svgBlip xmlns="" xmlns:asvg="http://schemas.microsoft.com/office/drawing/2016/SVG/main" r:embed="rId6"/>
              </a:ext>
            </a:extLst>
          </a:blip>
          <a:srcRect l="-24968" t="-26383" r="-24968" b="-26383"/>
          <a:stretch/>
        </p:blipFill>
        <p:spPr>
          <a:xfrm>
            <a:off x="4774508" y="3502811"/>
            <a:ext cx="1094116" cy="1113108"/>
          </a:xfrm>
        </p:spPr>
      </p:pic>
      <p:sp>
        <p:nvSpPr>
          <p:cNvPr id="3" name="Номер слайда 2">
            <a:extLst>
              <a:ext uri="{FF2B5EF4-FFF2-40B4-BE49-F238E27FC236}">
                <a16:creationId xmlns="" xmlns:a16="http://schemas.microsoft.com/office/drawing/2014/main" id="{1B0F4F9B-7D29-4BED-87FB-3F3D1724712B}"/>
              </a:ext>
            </a:extLst>
          </p:cNvPr>
          <p:cNvSpPr>
            <a:spLocks noGrp="1"/>
          </p:cNvSpPr>
          <p:nvPr>
            <p:ph type="sldNum" sz="quarter" idx="4"/>
          </p:nvPr>
        </p:nvSpPr>
        <p:spPr/>
        <p:txBody>
          <a:bodyPr rtlCol="0"/>
          <a:lstStyle/>
          <a:p>
            <a:pPr rtl="0"/>
            <a:fld id="{4FAB73BC-B049-4115-A692-8D63A059BFB8}" type="slidenum">
              <a:rPr lang="ru-RU" noProof="1" smtClean="0"/>
              <a:pPr rtl="0"/>
              <a:t>5</a:t>
            </a:fld>
            <a:endParaRPr lang="ru-RU" noProof="1"/>
          </a:p>
        </p:txBody>
      </p:sp>
      <p:sp>
        <p:nvSpPr>
          <p:cNvPr id="34" name="Объект 33">
            <a:extLst>
              <a:ext uri="{FF2B5EF4-FFF2-40B4-BE49-F238E27FC236}">
                <a16:creationId xmlns="" xmlns:a16="http://schemas.microsoft.com/office/drawing/2014/main" id="{38AA8C13-AFD3-4C46-AEA7-67BEBF73986D}"/>
              </a:ext>
            </a:extLst>
          </p:cNvPr>
          <p:cNvSpPr>
            <a:spLocks noGrp="1"/>
          </p:cNvSpPr>
          <p:nvPr>
            <p:ph sz="quarter" idx="25"/>
          </p:nvPr>
        </p:nvSpPr>
        <p:spPr/>
        <p:txBody>
          <a:bodyPr rtlCol="0"/>
          <a:lstStyle/>
          <a:p>
            <a:r>
              <a:rPr lang="ru-RU" noProof="1"/>
              <a:t>Это особая форма контроля. Когда ученик объективно оценивает работу одноклассника, целой группы учеников. Здесь важно, чтобы учащиеся научились оценивать работу не механически, а смогли обосновать свою оценку.</a:t>
            </a:r>
          </a:p>
        </p:txBody>
      </p:sp>
      <p:sp>
        <p:nvSpPr>
          <p:cNvPr id="4" name="Текст 3">
            <a:extLst>
              <a:ext uri="{FF2B5EF4-FFF2-40B4-BE49-F238E27FC236}">
                <a16:creationId xmlns="" xmlns:a16="http://schemas.microsoft.com/office/drawing/2014/main" id="{B9105FAE-96F0-43A6-B386-AAE4E62C6E85}"/>
              </a:ext>
            </a:extLst>
          </p:cNvPr>
          <p:cNvSpPr>
            <a:spLocks noGrp="1"/>
          </p:cNvSpPr>
          <p:nvPr>
            <p:ph type="body" sz="quarter" idx="26"/>
          </p:nvPr>
        </p:nvSpPr>
        <p:spPr>
          <a:xfrm>
            <a:off x="479376" y="5362088"/>
            <a:ext cx="3025825" cy="515183"/>
          </a:xfrm>
        </p:spPr>
        <p:txBody>
          <a:bodyPr rtlCol="0"/>
          <a:lstStyle/>
          <a:p>
            <a:pPr rtl="0"/>
            <a:r>
              <a:rPr lang="ru-RU" noProof="1"/>
              <a:t>взаимоконтроль и взаимооценка</a:t>
            </a:r>
          </a:p>
        </p:txBody>
      </p:sp>
      <p:pic>
        <p:nvPicPr>
          <p:cNvPr id="89" name="Рисунок 88">
            <a:extLst>
              <a:ext uri="{FF2B5EF4-FFF2-40B4-BE49-F238E27FC236}">
                <a16:creationId xmlns="" xmlns:a16="http://schemas.microsoft.com/office/drawing/2014/main" id="{C8671B21-B5F4-4BFE-A90B-A16041BB7F3D}"/>
              </a:ext>
              <a:ext uri="{C183D7F6-B498-43B3-948B-1728B52AA6E4}">
                <adec:decorative xmlns="" xmlns:adec="http://schemas.microsoft.com/office/drawing/2017/decorative" val="1"/>
              </a:ext>
            </a:extLst>
          </p:cNvPr>
          <p:cNvPicPr>
            <a:picLocks noGrp="1" noChangeAspect="1"/>
          </p:cNvPicPr>
          <p:nvPr>
            <p:ph type="pic" sz="quarter" idx="27"/>
          </p:nvPr>
        </p:nvPicPr>
        <p:blipFill rotWithShape="1">
          <a:blip r:embed="rId7">
            <a:extLst>
              <a:ext uri="{96DAC541-7B7A-43D3-8B79-37D633B846F1}">
                <asvg:svgBlip xmlns="" xmlns:asvg="http://schemas.microsoft.com/office/drawing/2016/SVG/main" r:embed="rId8"/>
              </a:ext>
            </a:extLst>
          </a:blip>
          <a:srcRect l="-18093" t="-19179" r="-18093" b="-19179"/>
          <a:stretch/>
        </p:blipFill>
        <p:spPr>
          <a:xfrm>
            <a:off x="3680392" y="5017901"/>
            <a:ext cx="1094116" cy="1113108"/>
          </a:xfrm>
        </p:spPr>
      </p:pic>
      <p:sp>
        <p:nvSpPr>
          <p:cNvPr id="29" name="Текст 119">
            <a:extLst>
              <a:ext uri="{FF2B5EF4-FFF2-40B4-BE49-F238E27FC236}">
                <a16:creationId xmlns="" xmlns:a16="http://schemas.microsoft.com/office/drawing/2014/main" id="{4DE3975B-F441-486B-9317-C176CC96BC6F}"/>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cxnSp>
        <p:nvCxnSpPr>
          <p:cNvPr id="38" name="Прямая соединительная линия 37">
            <a:extLst>
              <a:ext uri="{FF2B5EF4-FFF2-40B4-BE49-F238E27FC236}">
                <a16:creationId xmlns="" xmlns:a16="http://schemas.microsoft.com/office/drawing/2014/main" id="{66F01420-E00A-46BC-9AE5-EDE89E81F291}"/>
              </a:ext>
              <a:ext uri="{C183D7F6-B498-43B3-948B-1728B52AA6E4}">
                <adec:decorative xmlns="" xmlns:adec="http://schemas.microsoft.com/office/drawing/2017/decorative" val="1"/>
              </a:ext>
            </a:extLst>
          </p:cNvPr>
          <p:cNvCxnSpPr/>
          <p:nvPr/>
        </p:nvCxnSpPr>
        <p:spPr>
          <a:xfrm>
            <a:off x="548640" y="3263024"/>
            <a:ext cx="438912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a:extLst>
              <a:ext uri="{FF2B5EF4-FFF2-40B4-BE49-F238E27FC236}">
                <a16:creationId xmlns="" xmlns:a16="http://schemas.microsoft.com/office/drawing/2014/main" id="{CD210877-354A-400E-B4FF-A1264FC8AB56}"/>
              </a:ext>
              <a:ext uri="{C183D7F6-B498-43B3-948B-1728B52AA6E4}">
                <adec:decorative xmlns="" xmlns:adec="http://schemas.microsoft.com/office/drawing/2017/decorative" val="1"/>
              </a:ext>
            </a:extLst>
          </p:cNvPr>
          <p:cNvCxnSpPr/>
          <p:nvPr/>
        </p:nvCxnSpPr>
        <p:spPr>
          <a:xfrm>
            <a:off x="548640" y="4803978"/>
            <a:ext cx="3200400" cy="0"/>
          </a:xfrm>
          <a:prstGeom prst="line">
            <a:avLst/>
          </a:prstGeom>
          <a:ln w="190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5175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a:extLst>
              <a:ext uri="{FF2B5EF4-FFF2-40B4-BE49-F238E27FC236}">
                <a16:creationId xmlns="" xmlns:a16="http://schemas.microsoft.com/office/drawing/2014/main" id="{511670C9-7A12-431E-92B2-050F2389D775}"/>
              </a:ext>
            </a:extLst>
          </p:cNvPr>
          <p:cNvSpPr>
            <a:spLocks noGrp="1"/>
          </p:cNvSpPr>
          <p:nvPr>
            <p:ph type="title"/>
          </p:nvPr>
        </p:nvSpPr>
        <p:spPr>
          <a:xfrm>
            <a:off x="473350" y="375396"/>
            <a:ext cx="10805160" cy="707886"/>
          </a:xfrm>
        </p:spPr>
        <p:txBody>
          <a:bodyPr rtlCol="0">
            <a:normAutofit fontScale="90000"/>
          </a:bodyPr>
          <a:lstStyle/>
          <a:p>
            <a:pPr rtl="0"/>
            <a:r>
              <a:rPr lang="ru-RU" dirty="0"/>
              <a:t>Контрольно-оценочная деятельность включает в себя следующие основные этапы:</a:t>
            </a:r>
          </a:p>
        </p:txBody>
      </p:sp>
      <p:sp>
        <p:nvSpPr>
          <p:cNvPr id="3" name="Номер слайда 2">
            <a:extLst>
              <a:ext uri="{FF2B5EF4-FFF2-40B4-BE49-F238E27FC236}">
                <a16:creationId xmlns="" xmlns:a16="http://schemas.microsoft.com/office/drawing/2014/main" id="{A2D9EB77-3854-428A-99DF-5F6FB999E4A3}"/>
              </a:ext>
            </a:extLst>
          </p:cNvPr>
          <p:cNvSpPr>
            <a:spLocks noGrp="1"/>
          </p:cNvSpPr>
          <p:nvPr>
            <p:ph type="sldNum" sz="quarter" idx="4"/>
          </p:nvPr>
        </p:nvSpPr>
        <p:spPr/>
        <p:txBody>
          <a:bodyPr rtlCol="0"/>
          <a:lstStyle/>
          <a:p>
            <a:pPr rtl="0"/>
            <a:fld id="{4FAB73BC-B049-4115-A692-8D63A059BFB8}" type="slidenum">
              <a:rPr lang="ru-RU" smtClean="0"/>
              <a:pPr rtl="0"/>
              <a:t>6</a:t>
            </a:fld>
            <a:endParaRPr lang="ru-RU"/>
          </a:p>
        </p:txBody>
      </p:sp>
      <p:sp>
        <p:nvSpPr>
          <p:cNvPr id="61" name="Текст 60">
            <a:extLst>
              <a:ext uri="{FF2B5EF4-FFF2-40B4-BE49-F238E27FC236}">
                <a16:creationId xmlns="" xmlns:a16="http://schemas.microsoft.com/office/drawing/2014/main" id="{2EFCA5F8-2322-4618-9000-E296A1B5768D}"/>
              </a:ext>
            </a:extLst>
          </p:cNvPr>
          <p:cNvSpPr>
            <a:spLocks noGrp="1"/>
          </p:cNvSpPr>
          <p:nvPr>
            <p:ph type="body" sz="quarter" idx="25"/>
          </p:nvPr>
        </p:nvSpPr>
        <p:spPr>
          <a:xfrm>
            <a:off x="7595850" y="2521089"/>
            <a:ext cx="1423842" cy="707886"/>
          </a:xfrm>
        </p:spPr>
        <p:txBody>
          <a:bodyPr rtlCol="0"/>
          <a:lstStyle/>
          <a:p>
            <a:pPr rtl="0"/>
            <a:r>
              <a:rPr lang="ru-RU" sz="1600" b="1" dirty="0"/>
              <a:t>Постановка цели</a:t>
            </a:r>
          </a:p>
        </p:txBody>
      </p:sp>
      <p:sp>
        <p:nvSpPr>
          <p:cNvPr id="62" name="Текст 61">
            <a:extLst>
              <a:ext uri="{FF2B5EF4-FFF2-40B4-BE49-F238E27FC236}">
                <a16:creationId xmlns="" xmlns:a16="http://schemas.microsoft.com/office/drawing/2014/main" id="{B79AF253-AC40-4AA1-AFA7-9A4836DA01B7}"/>
              </a:ext>
            </a:extLst>
          </p:cNvPr>
          <p:cNvSpPr>
            <a:spLocks noGrp="1"/>
          </p:cNvSpPr>
          <p:nvPr>
            <p:ph type="body" sz="quarter" idx="26"/>
          </p:nvPr>
        </p:nvSpPr>
        <p:spPr>
          <a:xfrm>
            <a:off x="6544364" y="4048197"/>
            <a:ext cx="1423843" cy="321929"/>
          </a:xfrm>
        </p:spPr>
        <p:txBody>
          <a:bodyPr rtlCol="0"/>
          <a:lstStyle/>
          <a:p>
            <a:pPr rtl="0"/>
            <a:r>
              <a:rPr lang="ru-RU" sz="1600" b="1" dirty="0"/>
              <a:t>Выработка критериев</a:t>
            </a:r>
          </a:p>
        </p:txBody>
      </p:sp>
      <p:sp>
        <p:nvSpPr>
          <p:cNvPr id="63" name="Текст 62">
            <a:extLst>
              <a:ext uri="{FF2B5EF4-FFF2-40B4-BE49-F238E27FC236}">
                <a16:creationId xmlns="" xmlns:a16="http://schemas.microsoft.com/office/drawing/2014/main" id="{B4D30168-25CE-4C20-BBE9-2C5590AFEB4E}"/>
              </a:ext>
            </a:extLst>
          </p:cNvPr>
          <p:cNvSpPr>
            <a:spLocks noGrp="1"/>
          </p:cNvSpPr>
          <p:nvPr>
            <p:ph type="body" sz="quarter" idx="27"/>
          </p:nvPr>
        </p:nvSpPr>
        <p:spPr>
          <a:xfrm>
            <a:off x="5567256" y="5487413"/>
            <a:ext cx="1752880" cy="461867"/>
          </a:xfrm>
        </p:spPr>
        <p:txBody>
          <a:bodyPr rtlCol="0"/>
          <a:lstStyle/>
          <a:p>
            <a:pPr rtl="0"/>
            <a:r>
              <a:rPr lang="ru-RU" sz="1600" b="1" dirty="0"/>
              <a:t>Организация</a:t>
            </a:r>
            <a:r>
              <a:rPr lang="ru-RU" b="1" dirty="0"/>
              <a:t> у</a:t>
            </a:r>
            <a:r>
              <a:rPr lang="ru-RU" sz="1600" b="1" dirty="0"/>
              <a:t>чебной</a:t>
            </a:r>
            <a:r>
              <a:rPr lang="ru-RU" b="1" dirty="0"/>
              <a:t> </a:t>
            </a:r>
            <a:r>
              <a:rPr lang="ru-RU" sz="1600" b="1" dirty="0"/>
              <a:t>деятельности</a:t>
            </a:r>
          </a:p>
        </p:txBody>
      </p:sp>
      <p:sp>
        <p:nvSpPr>
          <p:cNvPr id="64" name="Текст 63">
            <a:extLst>
              <a:ext uri="{FF2B5EF4-FFF2-40B4-BE49-F238E27FC236}">
                <a16:creationId xmlns="" xmlns:a16="http://schemas.microsoft.com/office/drawing/2014/main" id="{AFBC632A-A085-45FB-8A22-A087AB251AE5}"/>
              </a:ext>
            </a:extLst>
          </p:cNvPr>
          <p:cNvSpPr>
            <a:spLocks noGrp="1"/>
          </p:cNvSpPr>
          <p:nvPr>
            <p:ph type="body" sz="quarter" idx="28"/>
          </p:nvPr>
        </p:nvSpPr>
        <p:spPr>
          <a:xfrm>
            <a:off x="10759016" y="2640371"/>
            <a:ext cx="1311814" cy="166199"/>
          </a:xfrm>
        </p:spPr>
        <p:txBody>
          <a:bodyPr rtlCol="0"/>
          <a:lstStyle/>
          <a:p>
            <a:pPr rtl="0"/>
            <a:r>
              <a:rPr lang="ru-RU" sz="1600" b="1" dirty="0"/>
              <a:t>Оценка</a:t>
            </a:r>
          </a:p>
        </p:txBody>
      </p:sp>
      <p:sp>
        <p:nvSpPr>
          <p:cNvPr id="65" name="Текст 64">
            <a:extLst>
              <a:ext uri="{FF2B5EF4-FFF2-40B4-BE49-F238E27FC236}">
                <a16:creationId xmlns="" xmlns:a16="http://schemas.microsoft.com/office/drawing/2014/main" id="{B0F79018-7E80-4F11-97D6-C1AC907028C2}"/>
              </a:ext>
            </a:extLst>
          </p:cNvPr>
          <p:cNvSpPr>
            <a:spLocks noGrp="1"/>
          </p:cNvSpPr>
          <p:nvPr>
            <p:ph type="body" sz="quarter" idx="29"/>
          </p:nvPr>
        </p:nvSpPr>
        <p:spPr>
          <a:xfrm>
            <a:off x="9689350" y="4083115"/>
            <a:ext cx="1447209" cy="426005"/>
          </a:xfrm>
        </p:spPr>
        <p:txBody>
          <a:bodyPr rtlCol="0"/>
          <a:lstStyle/>
          <a:p>
            <a:pPr rtl="0"/>
            <a:r>
              <a:rPr lang="ru-RU" sz="1600" b="1" dirty="0"/>
              <a:t>Отметка</a:t>
            </a:r>
          </a:p>
        </p:txBody>
      </p:sp>
      <p:sp>
        <p:nvSpPr>
          <p:cNvPr id="14" name="Текст 119">
            <a:extLst>
              <a:ext uri="{FF2B5EF4-FFF2-40B4-BE49-F238E27FC236}">
                <a16:creationId xmlns="" xmlns:a16="http://schemas.microsoft.com/office/drawing/2014/main" id="{E4C8DF3B-1E41-46C5-80F8-C3025F332691}"/>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a:latin typeface="Calibri" panose="020F0502020204030204" pitchFamily="34" charset="0"/>
            </a:endParaRPr>
          </a:p>
        </p:txBody>
      </p:sp>
      <p:pic>
        <p:nvPicPr>
          <p:cNvPr id="6" name="Рисунок 5">
            <a:extLst>
              <a:ext uri="{FF2B5EF4-FFF2-40B4-BE49-F238E27FC236}">
                <a16:creationId xmlns="" xmlns:a16="http://schemas.microsoft.com/office/drawing/2014/main" id="{C64A7FBF-2DE0-4849-9DC7-AB2BCC1ED386}"/>
              </a:ext>
              <a:ext uri="{C183D7F6-B498-43B3-948B-1728B52AA6E4}">
                <adec:decorative xmlns="" xmlns:adec="http://schemas.microsoft.com/office/drawing/2017/decorative" val="1"/>
              </a:ext>
            </a:extLst>
          </p:cNvPr>
          <p:cNvPicPr>
            <a:picLocks noGrp="1" noChangeAspect="1"/>
          </p:cNvPicPr>
          <p:nvPr>
            <p:ph type="pic" sz="quarter" idx="17"/>
          </p:nvPr>
        </p:nvPicPr>
        <p:blipFill rotWithShape="1">
          <a:blip r:embed="rId3" cstate="print">
            <a:extLst>
              <a:ext uri="{28A0092B-C50C-407E-A947-70E740481C1C}">
                <a14:useLocalDpi xmlns:a14="http://schemas.microsoft.com/office/drawing/2010/main"/>
              </a:ext>
            </a:extLst>
          </a:blip>
          <a:srcRect/>
          <a:stretch/>
        </p:blipFill>
        <p:spPr>
          <a:xfrm>
            <a:off x="777077" y="2074311"/>
            <a:ext cx="2743197" cy="2743198"/>
          </a:xfrm>
        </p:spPr>
      </p:pic>
      <p:sp>
        <p:nvSpPr>
          <p:cNvPr id="5" name="Рисунок 4"/>
          <p:cNvSpPr>
            <a:spLocks noGrp="1"/>
          </p:cNvSpPr>
          <p:nvPr>
            <p:ph type="pic" sz="quarter" idx="24"/>
          </p:nvPr>
        </p:nvSpPr>
        <p:spPr/>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7646" y="2211501"/>
            <a:ext cx="1023937" cy="1023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Grp="1" noChangeAspect="1" noChangeArrowheads="1"/>
          </p:cNvPicPr>
          <p:nvPr>
            <p:ph type="pic" sz="quarter" idx="19"/>
          </p:nvPr>
        </p:nvPicPr>
        <p:blipFill>
          <a:blip r:embed="rId4">
            <a:extLst>
              <a:ext uri="{28A0092B-C50C-407E-A947-70E740481C1C}">
                <a14:useLocalDpi xmlns:a14="http://schemas.microsoft.com/office/drawing/2010/main" val="0"/>
              </a:ext>
            </a:extLst>
          </a:blip>
          <a:srcRect t="79" b="79"/>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Grp="1" noChangeAspect="1" noChangeArrowheads="1"/>
          </p:cNvPicPr>
          <p:nvPr>
            <p:ph type="pic" sz="quarter" idx="23"/>
          </p:nvPr>
        </p:nvPicPr>
        <p:blipFill>
          <a:blip r:embed="rId4">
            <a:extLst>
              <a:ext uri="{28A0092B-C50C-407E-A947-70E740481C1C}">
                <a14:useLocalDpi xmlns:a14="http://schemas.microsoft.com/office/drawing/2010/main" val="0"/>
              </a:ext>
            </a:extLst>
          </a:blip>
          <a:srcRect/>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Grp="1" noChangeAspect="1" noChangeArrowheads="1"/>
          </p:cNvPicPr>
          <p:nvPr>
            <p:ph type="pic" sz="quarter" idx="22"/>
          </p:nvPr>
        </p:nvPicPr>
        <p:blipFill>
          <a:blip r:embed="rId4">
            <a:extLst>
              <a:ext uri="{28A0092B-C50C-407E-A947-70E740481C1C}">
                <a14:useLocalDpi xmlns:a14="http://schemas.microsoft.com/office/drawing/2010/main" val="0"/>
              </a:ext>
            </a:extLst>
          </a:blip>
          <a:srcRect t="79" b="79"/>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Grp="1" noChangeAspect="1" noChangeArrowheads="1"/>
          </p:cNvPicPr>
          <p:nvPr>
            <p:ph type="pic" sz="quarter" idx="20"/>
          </p:nvPr>
        </p:nvPicPr>
        <p:blipFill>
          <a:blip r:embed="rId4">
            <a:extLst>
              <a:ext uri="{28A0092B-C50C-407E-A947-70E740481C1C}">
                <a14:useLocalDpi xmlns:a14="http://schemas.microsoft.com/office/drawing/2010/main" val="0"/>
              </a:ext>
            </a:extLst>
          </a:blip>
          <a:srcRect/>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Grp="1" noChangeAspect="1" noChangeArrowheads="1"/>
          </p:cNvPicPr>
          <p:nvPr>
            <p:ph type="pic" sz="quarter" idx="21"/>
          </p:nvPr>
        </p:nvPicPr>
        <p:blipFill>
          <a:blip r:embed="rId4">
            <a:extLst>
              <a:ext uri="{28A0092B-C50C-407E-A947-70E740481C1C}">
                <a14:useLocalDpi xmlns:a14="http://schemas.microsoft.com/office/drawing/2010/main" val="0"/>
              </a:ext>
            </a:extLst>
          </a:blip>
          <a:srcRect/>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Текст 64">
            <a:extLst>
              <a:ext uri="{FF2B5EF4-FFF2-40B4-BE49-F238E27FC236}">
                <a16:creationId xmlns="" xmlns:a16="http://schemas.microsoft.com/office/drawing/2014/main" id="{B0F79018-7E80-4F11-97D6-C1AC907028C2}"/>
              </a:ext>
            </a:extLst>
          </p:cNvPr>
          <p:cNvSpPr>
            <a:spLocks noGrp="1"/>
          </p:cNvSpPr>
          <p:nvPr>
            <p:ph type="body" sz="quarter" idx="29"/>
          </p:nvPr>
        </p:nvSpPr>
        <p:spPr>
          <a:xfrm>
            <a:off x="8616279" y="5517233"/>
            <a:ext cx="1520079" cy="144016"/>
          </a:xfrm>
        </p:spPr>
        <p:txBody>
          <a:bodyPr rtlCol="0"/>
          <a:lstStyle/>
          <a:p>
            <a:pPr rtl="0"/>
            <a:r>
              <a:rPr lang="ru-RU" sz="1600" b="1" dirty="0"/>
              <a:t>Рефлексия, Самоанализ</a:t>
            </a:r>
          </a:p>
          <a:p>
            <a:pPr rtl="0"/>
            <a:r>
              <a:rPr lang="ru-RU" sz="1600" b="1" dirty="0"/>
              <a:t>Взаимоконтроль</a:t>
            </a:r>
          </a:p>
        </p:txBody>
      </p:sp>
    </p:spTree>
    <p:extLst>
      <p:ext uri="{BB962C8B-B14F-4D97-AF65-F5344CB8AC3E}">
        <p14:creationId xmlns:p14="http://schemas.microsoft.com/office/powerpoint/2010/main" val="2596912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 xmlns:a16="http://schemas.microsoft.com/office/drawing/2014/main" id="{E4C965B6-7E38-4D37-8DC4-198F7E2181D5}"/>
              </a:ext>
            </a:extLst>
          </p:cNvPr>
          <p:cNvSpPr>
            <a:spLocks noGrp="1"/>
          </p:cNvSpPr>
          <p:nvPr>
            <p:ph type="body" sz="quarter" idx="16"/>
          </p:nvPr>
        </p:nvSpPr>
        <p:spPr>
          <a:xfrm>
            <a:off x="119336" y="1124744"/>
            <a:ext cx="10873208" cy="648072"/>
          </a:xfrm>
        </p:spPr>
        <p:txBody>
          <a:bodyPr rtlCol="0"/>
          <a:lstStyle/>
          <a:p>
            <a:r>
              <a:rPr lang="ru-RU" sz="2800" b="1" noProof="1"/>
              <a:t>Федеральный государственный образовательный стандарт </a:t>
            </a:r>
          </a:p>
        </p:txBody>
      </p:sp>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490571" y="2084732"/>
            <a:ext cx="10501973" cy="4255108"/>
          </a:xfrm>
        </p:spPr>
        <p:txBody>
          <a:bodyPr rtlCol="0">
            <a:normAutofit fontScale="92500" lnSpcReduction="20000"/>
          </a:bodyPr>
          <a:lstStyle/>
          <a:p>
            <a:pPr marL="0" indent="0" algn="just">
              <a:buNone/>
            </a:pPr>
            <a:r>
              <a:rPr lang="ru-RU" b="0" i="0" dirty="0">
                <a:solidFill>
                  <a:srgbClr val="000000"/>
                </a:solidFill>
                <a:effectLst/>
                <a:cs typeface="Calibri" panose="020F0502020204030204" pitchFamily="34" charset="0"/>
              </a:rPr>
              <a:t>Федеральный государственный образовательный стандарт содержит чёткие требования к системе оценки достижения планируемых результатов (пункт 4.1.8). В соответствии с ними система оценки должна:</a:t>
            </a:r>
          </a:p>
          <a:p>
            <a:pPr marL="0" indent="0" algn="just">
              <a:buNone/>
            </a:pPr>
            <a:r>
              <a:rPr lang="ru-RU" b="0" i="0" dirty="0">
                <a:solidFill>
                  <a:srgbClr val="000000"/>
                </a:solidFill>
                <a:effectLst/>
                <a:cs typeface="Calibri" panose="020F0502020204030204" pitchFamily="34" charset="0"/>
              </a:rPr>
              <a:t>1. Фиксировать цели оценочной деятельности:</a:t>
            </a:r>
          </a:p>
          <a:p>
            <a:pPr marL="0" indent="0" algn="just">
              <a:buNone/>
            </a:pPr>
            <a:r>
              <a:rPr lang="ru-RU" b="0" i="0" dirty="0">
                <a:solidFill>
                  <a:srgbClr val="000000"/>
                </a:solidFill>
                <a:effectLst/>
                <a:cs typeface="Calibri" panose="020F0502020204030204" pitchFamily="34" charset="0"/>
              </a:rPr>
              <a:t>а) ориентировать на достижение результата</a:t>
            </a:r>
          </a:p>
          <a:p>
            <a:pPr marL="0" indent="0" algn="just">
              <a:buNone/>
            </a:pPr>
            <a:r>
              <a:rPr lang="ru-RU" b="0" i="0" dirty="0">
                <a:solidFill>
                  <a:srgbClr val="000000"/>
                </a:solidFill>
                <a:effectLst/>
                <a:cs typeface="Calibri" panose="020F0502020204030204" pitchFamily="34" charset="0"/>
              </a:rPr>
              <a:t>- духовно-нравственного развития и воспитания (личностные результаты),</a:t>
            </a:r>
          </a:p>
          <a:p>
            <a:pPr marL="0" indent="0" algn="just">
              <a:buNone/>
            </a:pPr>
            <a:r>
              <a:rPr lang="ru-RU" b="0" i="0" dirty="0">
                <a:solidFill>
                  <a:srgbClr val="000000"/>
                </a:solidFill>
                <a:effectLst/>
                <a:cs typeface="Calibri" panose="020F0502020204030204" pitchFamily="34" charset="0"/>
              </a:rPr>
              <a:t>- формирования универсальных учебных действий (метапредметные результаты),</a:t>
            </a:r>
          </a:p>
          <a:p>
            <a:pPr marL="0" indent="0" algn="just">
              <a:buNone/>
            </a:pPr>
            <a:r>
              <a:rPr lang="ru-RU" b="0" i="0" dirty="0">
                <a:solidFill>
                  <a:srgbClr val="000000"/>
                </a:solidFill>
                <a:effectLst/>
                <a:cs typeface="Calibri" panose="020F0502020204030204" pitchFamily="34" charset="0"/>
              </a:rPr>
              <a:t>- освоения содержания учебных предметов (предметные результаты);</a:t>
            </a:r>
          </a:p>
          <a:p>
            <a:pPr marL="0" indent="0" algn="just">
              <a:buNone/>
            </a:pPr>
            <a:r>
              <a:rPr lang="ru-RU" b="0" i="0" dirty="0">
                <a:solidFill>
                  <a:srgbClr val="000000"/>
                </a:solidFill>
                <a:effectLst/>
                <a:cs typeface="Calibri" panose="020F0502020204030204" pitchFamily="34" charset="0"/>
              </a:rPr>
              <a:t>б) обеспечивать комплексный подход к оценке всех перечисленных результатов образования (предметных, метапредметных и личностных);</a:t>
            </a:r>
          </a:p>
          <a:p>
            <a:pPr marL="0" indent="0" algn="just">
              <a:buNone/>
            </a:pPr>
            <a:r>
              <a:rPr lang="ru-RU" b="0" i="0" dirty="0">
                <a:solidFill>
                  <a:srgbClr val="000000"/>
                </a:solidFill>
                <a:effectLst/>
                <a:cs typeface="Calibri" panose="020F0502020204030204" pitchFamily="34" charset="0"/>
              </a:rPr>
              <a:t>в) обеспечить возможность регулирования системы образования - на основании полученной информации о достижении планируемых результатов; иными словами − возможность принятия педагогических мер для улучшения и совершенствования процессов образования в каждом классе, в школе.</a:t>
            </a:r>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7</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Tree>
    <p:extLst>
      <p:ext uri="{BB962C8B-B14F-4D97-AF65-F5344CB8AC3E}">
        <p14:creationId xmlns:p14="http://schemas.microsoft.com/office/powerpoint/2010/main" val="570866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10501973" cy="4255108"/>
          </a:xfrm>
        </p:spPr>
        <p:txBody>
          <a:bodyPr rtlCol="0">
            <a:normAutofit/>
          </a:bodyPr>
          <a:lstStyle/>
          <a:p>
            <a:pPr marL="0" indent="0" algn="just">
              <a:buNone/>
            </a:pPr>
            <a:r>
              <a:rPr lang="ru-RU" b="0" i="0" dirty="0">
                <a:solidFill>
                  <a:srgbClr val="000000"/>
                </a:solidFill>
                <a:effectLst/>
                <a:cs typeface="Calibri" panose="020F0502020204030204" pitchFamily="34" charset="0"/>
              </a:rPr>
              <a:t>2. Фиксировать критерии, процедуры, инструменты оценки и формы представления её результатов.</a:t>
            </a:r>
          </a:p>
          <a:p>
            <a:pPr marL="0" indent="0" algn="just">
              <a:buNone/>
            </a:pPr>
            <a:r>
              <a:rPr lang="ru-RU" b="0" i="0" dirty="0">
                <a:solidFill>
                  <a:srgbClr val="000000"/>
                </a:solidFill>
                <a:effectLst/>
                <a:cs typeface="Calibri" panose="020F0502020204030204" pitchFamily="34" charset="0"/>
              </a:rPr>
              <a:t>3. Фиксировать условия и границы применения системы оценки.</a:t>
            </a:r>
          </a:p>
          <a:p>
            <a:pPr algn="just"/>
            <a:r>
              <a:rPr lang="ru-RU" b="0" i="0" dirty="0">
                <a:solidFill>
                  <a:srgbClr val="000000"/>
                </a:solidFill>
                <a:effectLst/>
                <a:cs typeface="Calibri" panose="020F0502020204030204" pitchFamily="34" charset="0"/>
              </a:rPr>
              <a:t> Согласно новой парадигме образовательных стандартов оценивание призвано стимулировать учение, а не тормозить его. Таким образом, на первый план выходит поиск такого подхода к оцениванию достижений учащихся, который позволил бы устранить негативные моменты в обучении, способствовал бы индивидуализации процесса обучения, повышению учебной мотивации и самостоятельности учащихся. </a:t>
            </a:r>
          </a:p>
          <a:p>
            <a:pPr algn="just"/>
            <a:r>
              <a:rPr lang="ru-RU" b="0" i="0" dirty="0">
                <a:solidFill>
                  <a:srgbClr val="000000"/>
                </a:solidFill>
                <a:effectLst/>
                <a:cs typeface="Calibri" panose="020F0502020204030204" pitchFamily="34" charset="0"/>
              </a:rPr>
              <a:t>Основным объектом оценки в условиях ФГОС выступают планируемые результаты: личностные (самоопределение, моральная ориентация, </a:t>
            </a:r>
            <a:r>
              <a:rPr lang="ru-RU" b="0" i="0" dirty="0" err="1">
                <a:solidFill>
                  <a:srgbClr val="000000"/>
                </a:solidFill>
                <a:effectLst/>
                <a:cs typeface="Calibri" panose="020F0502020204030204" pitchFamily="34" charset="0"/>
              </a:rPr>
              <a:t>смыслообразование</a:t>
            </a:r>
            <a:r>
              <a:rPr lang="ru-RU" b="0" i="0" dirty="0">
                <a:solidFill>
                  <a:srgbClr val="000000"/>
                </a:solidFill>
                <a:effectLst/>
                <a:cs typeface="Calibri" panose="020F0502020204030204" pitchFamily="34" charset="0"/>
              </a:rPr>
              <a:t>), метапредметные (регулятивные, познавательные, коммуникативные) и предметные (система опорных знаний и система предметных действий).</a:t>
            </a:r>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8</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648072"/>
          </a:xfrm>
        </p:spPr>
        <p:txBody>
          <a:bodyPr rtlCol="0"/>
          <a:lstStyle/>
          <a:p>
            <a:r>
              <a:rPr lang="ru-RU" sz="2800" b="1" noProof="1"/>
              <a:t>Федеральный государственный образовательный стандарт </a:t>
            </a:r>
          </a:p>
        </p:txBody>
      </p:sp>
    </p:spTree>
    <p:extLst>
      <p:ext uri="{BB962C8B-B14F-4D97-AF65-F5344CB8AC3E}">
        <p14:creationId xmlns:p14="http://schemas.microsoft.com/office/powerpoint/2010/main" val="2746006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a:extLst>
              <a:ext uri="{FF2B5EF4-FFF2-40B4-BE49-F238E27FC236}">
                <a16:creationId xmlns="" xmlns:a16="http://schemas.microsoft.com/office/drawing/2014/main" id="{556610ED-3E2D-4E6A-ABD0-150F203E6B46}"/>
              </a:ext>
            </a:extLst>
          </p:cNvPr>
          <p:cNvSpPr>
            <a:spLocks noGrp="1"/>
          </p:cNvSpPr>
          <p:nvPr>
            <p:ph sz="quarter" idx="13"/>
          </p:nvPr>
        </p:nvSpPr>
        <p:spPr>
          <a:xfrm>
            <a:off x="362661" y="2072540"/>
            <a:ext cx="10501973" cy="4255108"/>
          </a:xfrm>
        </p:spPr>
        <p:txBody>
          <a:bodyPr rtlCol="0">
            <a:normAutofit/>
          </a:bodyPr>
          <a:lstStyle/>
          <a:p>
            <a:pPr algn="just" rtl="0"/>
            <a:r>
              <a:rPr lang="ru-RU" dirty="0">
                <a:effectLst/>
                <a:ea typeface="Times New Roman" panose="02020603050405020304" pitchFamily="18" charset="0"/>
                <a:cs typeface="Calibri" panose="020F0502020204030204" pitchFamily="34" charset="0"/>
              </a:rPr>
              <a:t>ЕГЭ как итоговая форма контроля иноязычной коммуникативной компетенции</a:t>
            </a:r>
          </a:p>
          <a:p>
            <a:pPr algn="just"/>
            <a:r>
              <a:rPr lang="ru-RU" dirty="0">
                <a:effectLst/>
                <a:ea typeface="Times New Roman" panose="02020603050405020304" pitchFamily="18" charset="0"/>
                <a:cs typeface="Calibri" panose="020F0502020204030204" pitchFamily="34" charset="0"/>
              </a:rPr>
              <a:t>Целью ЕГЭ по иностранным языкам является определение уровня иноязычной коммуникативной компетенции экзаменуемых.</a:t>
            </a:r>
          </a:p>
          <a:p>
            <a:pPr algn="just"/>
            <a:r>
              <a:rPr lang="ru-RU" dirty="0">
                <a:effectLst/>
                <a:ea typeface="Times New Roman" panose="02020603050405020304" pitchFamily="18" charset="0"/>
                <a:cs typeface="Calibri" panose="020F0502020204030204" pitchFamily="34" charset="0"/>
              </a:rPr>
              <a:t> Основное внимание при этом уделяется речевой компетенции, т.е. коммуникативным умениям в разных видах речевой деятельности: аудировании, чтении, письме, говорении, а также языковой компетенции, т.е. языковым знаниям и навыкам.</a:t>
            </a:r>
          </a:p>
          <a:p>
            <a:pPr algn="just"/>
            <a:r>
              <a:rPr lang="ru-RU" dirty="0">
                <a:effectLst/>
                <a:ea typeface="Times New Roman" panose="02020603050405020304" pitchFamily="18" charset="0"/>
                <a:cs typeface="Calibri" panose="020F0502020204030204" pitchFamily="34" charset="0"/>
              </a:rPr>
              <a:t> Социокультурные знания и умения проверяются опосредованно в разделах «Аудирование», «Чтение» и являются одним из объектов измерения в разделе «Письменная речь» и в устной части; компенсаторные умения проверяются опосредованно в разделе «Письменная речь» и в устной части.</a:t>
            </a:r>
          </a:p>
          <a:p>
            <a:pPr marL="0" indent="0" algn="just" rtl="0">
              <a:buNone/>
            </a:pPr>
            <a:endParaRPr lang="ru-RU" noProof="1"/>
          </a:p>
          <a:p>
            <a:pPr algn="just" rtl="0"/>
            <a:endParaRPr lang="ru-RU" noProof="1"/>
          </a:p>
          <a:p>
            <a:pPr algn="just" rtl="0"/>
            <a:endParaRPr lang="ru-RU" noProof="1"/>
          </a:p>
        </p:txBody>
      </p:sp>
      <p:sp>
        <p:nvSpPr>
          <p:cNvPr id="3" name="Номер слайда 2">
            <a:extLst>
              <a:ext uri="{FF2B5EF4-FFF2-40B4-BE49-F238E27FC236}">
                <a16:creationId xmlns="" xmlns:a16="http://schemas.microsoft.com/office/drawing/2014/main" id="{5F44A039-11AB-474F-8746-9A34D1C39C3F}"/>
              </a:ext>
            </a:extLst>
          </p:cNvPr>
          <p:cNvSpPr>
            <a:spLocks noGrp="1"/>
          </p:cNvSpPr>
          <p:nvPr>
            <p:ph type="sldNum" sz="quarter" idx="4"/>
          </p:nvPr>
        </p:nvSpPr>
        <p:spPr/>
        <p:txBody>
          <a:bodyPr rtlCol="0"/>
          <a:lstStyle/>
          <a:p>
            <a:pPr rtl="0"/>
            <a:fld id="{4FAB73BC-B049-4115-A692-8D63A059BFB8}" type="slidenum">
              <a:rPr lang="ru-RU" noProof="1" smtClean="0"/>
              <a:pPr rtl="0"/>
              <a:t>9</a:t>
            </a:fld>
            <a:endParaRPr lang="ru-RU" noProof="1"/>
          </a:p>
        </p:txBody>
      </p:sp>
      <p:sp>
        <p:nvSpPr>
          <p:cNvPr id="18" name="Текст 119">
            <a:extLst>
              <a:ext uri="{FF2B5EF4-FFF2-40B4-BE49-F238E27FC236}">
                <a16:creationId xmlns="" xmlns:a16="http://schemas.microsoft.com/office/drawing/2014/main" id="{6E5B80C5-6B42-4867-88CC-660291DD3F8D}"/>
              </a:ext>
              <a:ext uri="{C183D7F6-B498-43B3-948B-1728B52AA6E4}">
                <adec:decorative xmlns="" xmlns:adec="http://schemas.microsoft.com/office/drawing/2017/decorative" val="1"/>
              </a:ext>
            </a:extLst>
          </p:cNvPr>
          <p:cNvSpPr txBox="1">
            <a:spLocks/>
          </p:cNvSpPr>
          <p:nvPr/>
        </p:nvSpPr>
        <p:spPr>
          <a:xfrm>
            <a:off x="693060" y="6641305"/>
            <a:ext cx="173736" cy="152400"/>
          </a:xfrm>
          <a:prstGeom prst="rect">
            <a:avLst/>
          </a:prstGeom>
          <a:solidFill>
            <a:schemeClr val="accent2"/>
          </a:solidFill>
          <a:effectLst>
            <a:outerShdw blurRad="50800" dist="38100" dir="2700000" algn="tl" rotWithShape="0">
              <a:prstClr val="black">
                <a:alpha val="40000"/>
              </a:prstClr>
            </a:outerShdw>
          </a:effectLst>
        </p:spPr>
        <p:txBody>
          <a:bodyPr vert="horz" lIns="45720" tIns="45720" rIns="45720" bIns="45720" rtlCol="0">
            <a:normAutofit fontScale="25000" lnSpcReduction="20000"/>
          </a:bodyPr>
          <a:lstStyle>
            <a:lvl1pPr marL="0" indent="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None/>
              <a:defRPr sz="2000" kern="1200">
                <a:solidFill>
                  <a:schemeClr val="tx1">
                    <a:alpha val="0"/>
                  </a:schemeClr>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rtl="0"/>
            <a:endParaRPr lang="ru-RU" noProof="1">
              <a:latin typeface="Calibri" panose="020F0502020204030204" pitchFamily="34" charset="0"/>
            </a:endParaRPr>
          </a:p>
        </p:txBody>
      </p:sp>
      <p:pic>
        <p:nvPicPr>
          <p:cNvPr id="10" name="Рисунок 5">
            <a:extLst>
              <a:ext uri="{FF2B5EF4-FFF2-40B4-BE49-F238E27FC236}">
                <a16:creationId xmlns="" xmlns:a16="http://schemas.microsoft.com/office/drawing/2014/main" id="{D2A5B748-37FD-448D-997E-B1D3326587D6}"/>
              </a:ext>
              <a:ext uri="{C183D7F6-B498-43B3-948B-1728B52AA6E4}">
                <adec:decorative xmlns="" xmlns:adec="http://schemas.microsoft.com/office/drawing/2017/decorative" val="1"/>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88" b="88"/>
          <a:stretch/>
        </p:blipFill>
        <p:spPr>
          <a:xfrm>
            <a:off x="0" y="0"/>
            <a:ext cx="8329613" cy="457200"/>
          </a:xfrm>
        </p:spPr>
      </p:pic>
      <p:sp>
        <p:nvSpPr>
          <p:cNvPr id="6" name="Текст 1">
            <a:extLst>
              <a:ext uri="{FF2B5EF4-FFF2-40B4-BE49-F238E27FC236}">
                <a16:creationId xmlns="" xmlns:a16="http://schemas.microsoft.com/office/drawing/2014/main" id="{72433EBC-7559-4704-9A10-87B2F47483DB}"/>
              </a:ext>
            </a:extLst>
          </p:cNvPr>
          <p:cNvSpPr>
            <a:spLocks noGrp="1"/>
          </p:cNvSpPr>
          <p:nvPr>
            <p:ph type="body" sz="quarter" idx="16"/>
          </p:nvPr>
        </p:nvSpPr>
        <p:spPr>
          <a:xfrm>
            <a:off x="119336" y="1124744"/>
            <a:ext cx="10873208" cy="480131"/>
          </a:xfrm>
        </p:spPr>
        <p:txBody>
          <a:bodyPr rtlCol="0"/>
          <a:lstStyle/>
          <a:p>
            <a:pPr marL="0" marR="0" lvl="0" indent="0" algn="ctr" defTabSz="914400" rtl="0" eaLnBrk="1" fontAlgn="auto" latinLnBrk="0" hangingPunct="1">
              <a:lnSpc>
                <a:spcPct val="90000"/>
              </a:lnSpc>
              <a:spcBef>
                <a:spcPts val="1200"/>
              </a:spcBef>
              <a:spcAft>
                <a:spcPts val="200"/>
              </a:spcAft>
              <a:buClr>
                <a:srgbClr val="43467B"/>
              </a:buClr>
              <a:buSzPct val="100000"/>
              <a:buFont typeface="Arial" panose="020B0604020202020204" pitchFamily="34" charset="0"/>
              <a:buNone/>
              <a:tabLst/>
              <a:defRPr/>
            </a:pPr>
            <a:r>
              <a:rPr kumimoji="0" lang="ru-RU" sz="2800" b="1" i="0" u="none" strike="noStrike" kern="1200" cap="none" spc="0" normalizeH="0" baseline="0" noProof="1">
                <a:ln>
                  <a:noFill/>
                </a:ln>
                <a:solidFill>
                  <a:schemeClr val="bg1"/>
                </a:solidFill>
                <a:effectLst/>
                <a:uLnTx/>
                <a:uFillTx/>
                <a:latin typeface="Calibri" panose="020F0502020204030204" pitchFamily="34" charset="0"/>
                <a:ea typeface="+mn-ea"/>
                <a:cs typeface="+mn-cs"/>
              </a:rPr>
              <a:t>Федеральный институт педагогических измерений</a:t>
            </a:r>
          </a:p>
        </p:txBody>
      </p:sp>
    </p:spTree>
    <p:extLst>
      <p:ext uri="{BB962C8B-B14F-4D97-AF65-F5344CB8AC3E}">
        <p14:creationId xmlns:p14="http://schemas.microsoft.com/office/powerpoint/2010/main" val="36395464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временныйКлассическийБлок-3">
  <a:themeElements>
    <a:clrScheme name="MSFT_ELT_ModernClassicBlock_03">
      <a:dk1>
        <a:sysClr val="windowText" lastClr="000000"/>
      </a:dk1>
      <a:lt1>
        <a:sysClr val="window" lastClr="FFFFFF"/>
      </a:lt1>
      <a:dk2>
        <a:srgbClr val="43467B"/>
      </a:dk2>
      <a:lt2>
        <a:srgbClr val="DFE3E5"/>
      </a:lt2>
      <a:accent1>
        <a:srgbClr val="43467B"/>
      </a:accent1>
      <a:accent2>
        <a:srgbClr val="E58C09"/>
      </a:accent2>
      <a:accent3>
        <a:srgbClr val="2683C6"/>
      </a:accent3>
      <a:accent4>
        <a:srgbClr val="EEC621"/>
      </a:accent4>
      <a:accent5>
        <a:srgbClr val="1D9BA1"/>
      </a:accent5>
      <a:accent6>
        <a:srgbClr val="87175F"/>
      </a:accent6>
      <a:hlink>
        <a:srgbClr val="0070C0"/>
      </a:hlink>
      <a:folHlink>
        <a:srgbClr val="C00000"/>
      </a:folHlink>
    </a:clrScheme>
    <a:fontScheme name="MSFT_ELT_ModernClassicBlock_03">
      <a:majorFont>
        <a:latin typeface="Tw Cen MT Condensed"/>
        <a:ea typeface=""/>
        <a:cs typeface=""/>
      </a:majorFont>
      <a:minorFont>
        <a:latin typeface="Tw Cen MT"/>
        <a:ea typeface=""/>
        <a:cs typeface=""/>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 xmlns:thm15="http://schemas.microsoft.com/office/thememl/2012/main" name="Office_42570282_TF89082059.potx" id="{67D49B47-FA17-4E5B-80EE-30F76FF2D07D}" vid="{0DD5EBB0-80F9-440D-B756-554016CC0CE3}"/>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9fc9171bb41dc08635275f351de8590">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29387215989a890c06011de04edfe97d"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A86D9CC-0D9D-4BFE-B3F3-26F480BF8C8A}">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16c05727-aa75-4e4a-9b5f-8a80a1165891"/>
    <ds:schemaRef ds:uri="http://purl.org/dc/dcmitype/"/>
    <ds:schemaRef ds:uri="http://schemas.microsoft.com/office/infopath/2007/PartnerControls"/>
    <ds:schemaRef ds:uri="71af3243-3dd4-4a8d-8c0d-dd76da1f02a5"/>
    <ds:schemaRef ds:uri="http://www.w3.org/XML/1998/namespace"/>
    <ds:schemaRef ds:uri="http://purl.org/dc/terms/"/>
  </ds:schemaRefs>
</ds:datastoreItem>
</file>

<file path=customXml/itemProps2.xml><?xml version="1.0" encoding="utf-8"?>
<ds:datastoreItem xmlns:ds="http://schemas.openxmlformats.org/officeDocument/2006/customXml" ds:itemID="{9BFCA5F6-1A5A-4D78-BDE2-C793B61E0E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106BD98-E608-40A1-98A8-93D5976215C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Современная классическая блочная презентация</Template>
  <TotalTime>1100</TotalTime>
  <Words>1410</Words>
  <Application>Microsoft Office PowerPoint</Application>
  <PresentationFormat>Произвольный</PresentationFormat>
  <Paragraphs>290</Paragraphs>
  <Slides>28</Slides>
  <Notes>26</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СовременныйКлассическийБлок-3</vt:lpstr>
      <vt:lpstr>ОЦЕНОЧНАЯ ДЕЯТЕЛЬНОСТЬ ПЕДАГОГА.  ДЛЯ вас  ВАС это…? </vt:lpstr>
      <vt:lpstr> Оценочная деятельность учителя -  это отбор, разработка и применение нормативоценочных шкал и способов контроля, оценочных и индивидуальных критериев (эталонов) оценивания. Для осуществления оценочной деятельности учителю необходимо уметь использовать разные виды оценочных шкал и инструменты оценивания. </vt:lpstr>
      <vt:lpstr>Презентация PowerPoint</vt:lpstr>
      <vt:lpstr>Презентация PowerPoint</vt:lpstr>
      <vt:lpstr>Контрольно-оценочная деятельность включает в себя три основных направления:</vt:lpstr>
      <vt:lpstr>Контрольно-оценочная деятельность включает в себя следующие основные этапы: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ДОБАВЬТЕ ЗАГОЛОВОК</dc:title>
  <dc:creator>v Happy</dc:creator>
  <cp:lastModifiedBy>Анастасия В. Ахмерова</cp:lastModifiedBy>
  <cp:revision>130</cp:revision>
  <cp:lastPrinted>2022-10-25T04:05:47Z</cp:lastPrinted>
  <dcterms:created xsi:type="dcterms:W3CDTF">2022-10-08T21:36:21Z</dcterms:created>
  <dcterms:modified xsi:type="dcterms:W3CDTF">2022-10-25T04:09:27Z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