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62" r:id="rId4"/>
    <p:sldId id="263" r:id="rId5"/>
    <p:sldId id="264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E9EB-E005-4638-8536-D63CAA82724A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9A-5C75-407B-80F7-8E5FF834C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21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E9EB-E005-4638-8536-D63CAA82724A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9A-5C75-407B-80F7-8E5FF834C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578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E9EB-E005-4638-8536-D63CAA82724A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9A-5C75-407B-80F7-8E5FF834CEC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5389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E9EB-E005-4638-8536-D63CAA82724A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9A-5C75-407B-80F7-8E5FF834C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804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E9EB-E005-4638-8536-D63CAA82724A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9A-5C75-407B-80F7-8E5FF834CEC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3478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E9EB-E005-4638-8536-D63CAA82724A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9A-5C75-407B-80F7-8E5FF834C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8953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E9EB-E005-4638-8536-D63CAA82724A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9A-5C75-407B-80F7-8E5FF834C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906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E9EB-E005-4638-8536-D63CAA82724A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9A-5C75-407B-80F7-8E5FF834C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384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E9EB-E005-4638-8536-D63CAA82724A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9A-5C75-407B-80F7-8E5FF834C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455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E9EB-E005-4638-8536-D63CAA82724A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9A-5C75-407B-80F7-8E5FF834C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394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E9EB-E005-4638-8536-D63CAA82724A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9A-5C75-407B-80F7-8E5FF834C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919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E9EB-E005-4638-8536-D63CAA82724A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9A-5C75-407B-80F7-8E5FF834C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242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E9EB-E005-4638-8536-D63CAA82724A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9A-5C75-407B-80F7-8E5FF834C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763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E9EB-E005-4638-8536-D63CAA82724A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9A-5C75-407B-80F7-8E5FF834C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377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E9EB-E005-4638-8536-D63CAA82724A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9A-5C75-407B-80F7-8E5FF834C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4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E9EB-E005-4638-8536-D63CAA82724A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9A-5C75-407B-80F7-8E5FF834C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887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BE9EB-E005-4638-8536-D63CAA82724A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66C9E9A-5C75-407B-80F7-8E5FF834C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299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600" b="1" dirty="0">
                <a:solidFill>
                  <a:srgbClr val="54A021">
                    <a:lumMod val="75000"/>
                  </a:srgbClr>
                </a:solidFill>
              </a:rPr>
              <a:t>Первичная (базовая) социализация происходит в самом начале жизни ребенка, в первую очередь, под влиянием семьи. Она необходима для гармоничного физического и умственного развития и включает в себя изучение языка, правил поведения, основных социальных норм и обычаев той культуры, где родился ребенок.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3" y="2160588"/>
            <a:ext cx="5009363" cy="4457925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Именно </a:t>
            </a:r>
            <a:r>
              <a:rPr lang="ru-RU" dirty="0">
                <a:solidFill>
                  <a:schemeClr val="tx1"/>
                </a:solidFill>
              </a:rPr>
              <a:t>семья является для ребенка образцом, здесь он постигает первые модели поведения и социальные нормы. Поэтому очень важно создать все условия внутри семьи для успешной социализации малыша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</a:rPr>
              <a:t>Благодаря родителям, ребенок имеет возможность сначала наблюдать, а затем все более активно включаться во взаимоотношения с внешним миром. Для этого достаточно не изолировать ребенка в замкнутом круге дом-площадка-кружок, а брать его с собой и туда, где Вас ждут дела, а не развлечения – в магазин, банк, на почту, в гости к своим друзьям и т.д., и т.п. Именно там ребенок, наблюдая за Вашими действиями, приобретет бесценные навыки социализации.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516" y="2160588"/>
            <a:ext cx="3429450" cy="4248921"/>
          </a:xfrm>
        </p:spPr>
      </p:pic>
    </p:spTree>
    <p:extLst>
      <p:ext uri="{BB962C8B-B14F-4D97-AF65-F5344CB8AC3E}">
        <p14:creationId xmlns:p14="http://schemas.microsoft.com/office/powerpoint/2010/main" val="199272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893386" cy="5765075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   Совершенно </a:t>
            </a:r>
            <a:r>
              <a:rPr lang="ru-RU" sz="2400" dirty="0">
                <a:solidFill>
                  <a:schemeClr val="tx1"/>
                </a:solidFill>
              </a:rPr>
              <a:t>не нужно стараться каждый день организовывать исключительно увеселительные мероприятия для ребенка: сегодня в цирк, завтра в музей, послезавтра в зоопарк… Семья не должна быть ориентирована только на ребенка, как раз наоборот – ребенок должен органически вливаться в жизнь семьи, чувствовать себя ее частью, правильно ощущать семейную иерархию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  Чрезвычайно </a:t>
            </a:r>
            <a:r>
              <a:rPr lang="ru-RU" sz="2400" dirty="0">
                <a:solidFill>
                  <a:schemeClr val="tx1"/>
                </a:solidFill>
              </a:rPr>
              <a:t>важно максимально включать ребенка в любую взрослую деятельность, будь то рукоделие или ремонт, готовка или уборка. Очень полезно для ребенка будет узнать о том, где и кем работают члены его семьи, по возможности побывать у них на работе, или по крайней мере, увидеть фотографии и услышать рассказ об их занятиях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9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396997" cy="564315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   Общение </a:t>
            </a:r>
            <a:r>
              <a:rPr lang="ru-RU" sz="2400" dirty="0">
                <a:solidFill>
                  <a:schemeClr val="tx1"/>
                </a:solidFill>
              </a:rPr>
              <a:t>с другими детьми приобретает важность после 3 лет, когда ребенок достигает того возраста, в котором действительно возникает такая потребность. Однако, и в этом возрасте ребенку требуется присутствие родителей, которые на первых порах будут помогать ребенку выстраивать взаимоотношения с другими детьми. Общение ребенка исключительно с группой сверстников значительно обедняет его, гораздо полезнее общение в разновозрастной группе, где дети имеют возможность перенимать опыт у старших, и в то же время учатся быть снисходительными по отношению к младшим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   Навыки социализации отрабатываются ребенком в сюжетно-ролевой игре, когда он пробует брать на себя различные роли и обыгрывает ситуации, которые имел возможность наблюдать в реальной жизни.</a:t>
            </a:r>
          </a:p>
        </p:txBody>
      </p:sp>
    </p:spTree>
    <p:extLst>
      <p:ext uri="{BB962C8B-B14F-4D97-AF65-F5344CB8AC3E}">
        <p14:creationId xmlns:p14="http://schemas.microsoft.com/office/powerpoint/2010/main" val="354238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484083" cy="570411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 Качество </a:t>
            </a:r>
            <a:r>
              <a:rPr lang="ru-RU" sz="2400" dirty="0">
                <a:solidFill>
                  <a:schemeClr val="tx1"/>
                </a:solidFill>
              </a:rPr>
              <a:t>общения гораздо важнее, чем его количество. У детей бывают разные темпераменты, и, соответственно, совершенно разные потребности в общении. Поэтому в этом вопросе важно исходить исключительно из интересов ребенка, наблюдая за его поведением и реакцией.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Время </a:t>
            </a:r>
            <a:r>
              <a:rPr lang="ru-RU" sz="2400" dirty="0">
                <a:solidFill>
                  <a:schemeClr val="tx1"/>
                </a:solidFill>
              </a:rPr>
              <a:t>от времени ребенку просто необходимо одиночество! Именно в одиночестве ребенок может осмыслить происходящее с ним ранее, отдохнуть от общения.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Гармоничная </a:t>
            </a:r>
            <a:r>
              <a:rPr lang="ru-RU" sz="2400" dirty="0">
                <a:solidFill>
                  <a:schemeClr val="tx1"/>
                </a:solidFill>
              </a:rPr>
              <a:t>социализация ребенка отнюдь не подразумевает то, что ребенок должен с легкостью вступать в контакт с незнакомыми людьми. Важно прививать ребенку разумную осторожность и поддерживать его избирательность в выборе контактов.</a:t>
            </a:r>
          </a:p>
        </p:txBody>
      </p:sp>
    </p:spTree>
    <p:extLst>
      <p:ext uri="{BB962C8B-B14F-4D97-AF65-F5344CB8AC3E}">
        <p14:creationId xmlns:p14="http://schemas.microsoft.com/office/powerpoint/2010/main" val="271440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Научить общаться ребенка можно только одним способом – на собственном примере. Никакие правила хорошего тона не будут действовать, если не соблюдаются в семье.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0" y="1863634"/>
            <a:ext cx="6122126" cy="4624252"/>
          </a:xfrm>
        </p:spPr>
      </p:pic>
    </p:spTree>
    <p:extLst>
      <p:ext uri="{BB962C8B-B14F-4D97-AF65-F5344CB8AC3E}">
        <p14:creationId xmlns:p14="http://schemas.microsoft.com/office/powerpoint/2010/main" val="80385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189</TotalTime>
  <Words>318</Words>
  <Application>Microsoft Office PowerPoint</Application>
  <PresentationFormat>Широкоэкранный</PresentationFormat>
  <Paragraphs>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Trebuchet MS</vt:lpstr>
      <vt:lpstr>Wingdings</vt:lpstr>
      <vt:lpstr>Wingdings 3</vt:lpstr>
      <vt:lpstr>Аспект</vt:lpstr>
      <vt:lpstr>Первичная (базовая) социализация происходит в самом начале жизни ребенка, в первую очередь, под влиянием семьи. Она необходима для гармоничного физического и умственного развития и включает в себя изучение языка, правил поведения, основных социальных норм и обычаев той культуры, где родился ребенок.</vt:lpstr>
      <vt:lpstr>   Совершенно не нужно стараться каждый день организовывать исключительно увеселительные мероприятия для ребенка: сегодня в цирк, завтра в музей, послезавтра в зоопарк… Семья не должна быть ориентирована только на ребенка, как раз наоборот – ребенок должен органически вливаться в жизнь семьи, чувствовать себя ее частью, правильно ощущать семейную иерархию.     Чрезвычайно важно максимально включать ребенка в любую взрослую деятельность, будь то рукоделие или ремонт, готовка или уборка. Очень полезно для ребенка будет узнать о том, где и кем работают члены его семьи, по возможности побывать у них на работе, или по крайней мере, увидеть фотографии и услышать рассказ об их занятиях.</vt:lpstr>
      <vt:lpstr>   Общение с другими детьми приобретает важность после 3 лет, когда ребенок достигает того возраста, в котором действительно возникает такая потребность. Однако, и в этом возрасте ребенку требуется присутствие родителей, которые на первых порах будут помогать ребенку выстраивать взаимоотношения с другими детьми. Общение ребенка исключительно с группой сверстников значительно обедняет его, гораздо полезнее общение в разновозрастной группе, где дети имеют возможность перенимать опыт у старших, и в то же время учатся быть снисходительными по отношению к младшим.     Навыки социализации отрабатываются ребенком в сюжетно-ролевой игре, когда он пробует брать на себя различные роли и обыгрывает ситуации, которые имел возможность наблюдать в реальной жизни.</vt:lpstr>
      <vt:lpstr>    Качество общения гораздо важнее, чем его количество. У детей бывают разные темпераменты, и, соответственно, совершенно разные потребности в общении. Поэтому в этом вопросе важно исходить исключительно из интересов ребенка, наблюдая за его поведением и реакцией.     Время от времени ребенку просто необходимо одиночество! Именно в одиночестве ребенок может осмыслить происходящее с ним ранее, отдохнуть от общения.     Гармоничная социализация ребенка отнюдь не подразумевает то, что ребенок должен с легкостью вступать в контакт с незнакомыми людьми. Важно прививать ребенку разумную осторожность и поддерживать его избирательность в выборе контактов.</vt:lpstr>
      <vt:lpstr>Научить общаться ребенка можно только одним способом – на собственном примере. Никакие правила хорошего тона не будут действовать, если не соблюдаются в семье.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Чичимова</dc:creator>
  <cp:lastModifiedBy>Ольга Чичимова</cp:lastModifiedBy>
  <cp:revision>14</cp:revision>
  <dcterms:created xsi:type="dcterms:W3CDTF">2022-03-20T16:57:24Z</dcterms:created>
  <dcterms:modified xsi:type="dcterms:W3CDTF">2022-03-20T21:03:06Z</dcterms:modified>
</cp:coreProperties>
</file>