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B63606-8EC3-4539-947C-BCE0BA00F28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3F32B9-CD1E-466A-87E1-26BBF9356C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 «Детский сад комбинированного вида «Колокольчик»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«Планета детства» комбинированного вида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74675" y="1268412"/>
            <a:ext cx="8569325" cy="5040908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ЗНАКОМИМСЯ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С ПРОФЕССИЕЙ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ПОЖАРНОГО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(по долгосрочному проекту по </a:t>
            </a: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</a:rPr>
              <a:t>ранеей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 профориентации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«Путешествие в мир профессий с </a:t>
            </a:r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Куйгорыжем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»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endParaRPr lang="ru-RU" sz="19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Comic Sans MS" pitchFamily="66" charset="0"/>
              </a:rPr>
              <a:t>Подготовила воспитатель: </a:t>
            </a:r>
            <a:r>
              <a:rPr lang="ru-RU" sz="2200" b="1" dirty="0" err="1" smtClean="0">
                <a:solidFill>
                  <a:schemeClr val="tx1"/>
                </a:solidFill>
                <a:latin typeface="Comic Sans MS" pitchFamily="66" charset="0"/>
              </a:rPr>
              <a:t>Калядина</a:t>
            </a:r>
            <a:r>
              <a:rPr lang="ru-RU" sz="2200" b="1" dirty="0" smtClean="0">
                <a:solidFill>
                  <a:schemeClr val="tx1"/>
                </a:solidFill>
                <a:latin typeface="Comic Sans MS" pitchFamily="66" charset="0"/>
              </a:rPr>
              <a:t> Нина Михайловна</a:t>
            </a:r>
            <a:endParaRPr lang="ru-RU" sz="2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808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0t\Documents\0251396b4f606824c110143b8eb914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90550"/>
            <a:ext cx="7620000" cy="56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78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N0t\Documents\SedVGsX2-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0648"/>
            <a:ext cx="8256916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207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836712"/>
            <a:ext cx="8686800" cy="39604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7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92696"/>
            <a:ext cx="8446712" cy="5184576"/>
          </a:xfrm>
          <a:solidFill>
            <a:schemeClr val="bg1">
              <a:lumMod val="95000"/>
            </a:schemeClr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  <a:latin typeface="Comic Sans MS" pitchFamily="66" charset="0"/>
              </a:rPr>
              <a:t>Попробуй разгадать загадку: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>Перетянут он ремнем ,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>Каска прочная на нем,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>Он в горящий входит дом, 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>Он сражается с огнем.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Comic Sans MS" pitchFamily="66" charset="0"/>
              </a:rPr>
              <a:t>                  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(Пожарник)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717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AutoShape 2" descr="https://kartinkin.net/uploads/posts/2022-02/1645059897_1-kartinkin-net-p-kartinki-pozharnikh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N0t\Downloads\2.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71" y="260488"/>
            <a:ext cx="8178678" cy="639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41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0t\Documents\tl7Qef0aAx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532524" cy="568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219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N0t\Documents\f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820472" cy="587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01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5" y="548680"/>
            <a:ext cx="864307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65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318" y="116632"/>
            <a:ext cx="4979946" cy="655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21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0t\Documents\f3128f00078cf1668aec123177d9762d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8408"/>
            <a:ext cx="8088898" cy="606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220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304984" cy="6777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N0t\Documents\1518161364_foto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655065" cy="488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201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44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   СП «Детский сад комбинированного вида «Колокольчик» МБДОУ «Детский сад «Планета детства» комбинированного вида</vt:lpstr>
      <vt:lpstr>Попробуй разгадать загадку:   Перетянут он ремнем , Каска прочная на нем, Он в горящий входит дом,  Он сражается с огнем.                    (Пожарник)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 «Детский сад комбинированного вида «Колокольчик» МБДОУ «Детский сад «Планета детства» комбинированного вида</dc:title>
  <dc:creator>N0t</dc:creator>
  <cp:lastModifiedBy>N0t</cp:lastModifiedBy>
  <cp:revision>5</cp:revision>
  <dcterms:created xsi:type="dcterms:W3CDTF">2022-11-17T10:42:01Z</dcterms:created>
  <dcterms:modified xsi:type="dcterms:W3CDTF">2022-11-20T06:41:16Z</dcterms:modified>
</cp:coreProperties>
</file>