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23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EED8-D4DF-475F-B2A7-49F6FD491A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C648-F00A-4782-A412-B7CC695EA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391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EED8-D4DF-475F-B2A7-49F6FD491A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C648-F00A-4782-A412-B7CC695EA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048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EED8-D4DF-475F-B2A7-49F6FD491A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C648-F00A-4782-A412-B7CC695EA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767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EED8-D4DF-475F-B2A7-49F6FD491A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C648-F00A-4782-A412-B7CC695EA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098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EED8-D4DF-475F-B2A7-49F6FD491A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C648-F00A-4782-A412-B7CC695EA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841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EED8-D4DF-475F-B2A7-49F6FD491A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C648-F00A-4782-A412-B7CC695EA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966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EED8-D4DF-475F-B2A7-49F6FD491A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C648-F00A-4782-A412-B7CC695EA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853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EED8-D4DF-475F-B2A7-49F6FD491A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C648-F00A-4782-A412-B7CC695EA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128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EED8-D4DF-475F-B2A7-49F6FD491A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C648-F00A-4782-A412-B7CC695EA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78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EED8-D4DF-475F-B2A7-49F6FD491A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C648-F00A-4782-A412-B7CC695EA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515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EED8-D4DF-475F-B2A7-49F6FD491A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C648-F00A-4782-A412-B7CC695EA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421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AEED8-D4DF-475F-B2A7-49F6FD491A01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BC648-F00A-4782-A412-B7CC695EA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10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926" y="0"/>
            <a:ext cx="7003851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222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69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010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926" y="0"/>
            <a:ext cx="7003851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515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926" y="0"/>
            <a:ext cx="7003851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7828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Лист A4 (210x297 мм)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2022-11-20T08:19:47Z</dcterms:created>
  <dcterms:modified xsi:type="dcterms:W3CDTF">2022-11-20T08:22:46Z</dcterms:modified>
</cp:coreProperties>
</file>