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911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636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248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80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01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4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71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41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040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70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40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D8AD7-9955-492E-B81D-6AB9E7E7E7A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CFC299C-E9EC-4A9E-A2E7-25E44515D0B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04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08C7A-5DAD-4475-94FF-2375E3E94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88536"/>
            <a:ext cx="9603275" cy="9709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Выполняем упражнения на пресс дома</a:t>
            </a:r>
            <a:br>
              <a:rPr lang="ru-RU" dirty="0"/>
            </a:br>
            <a:br>
              <a:rPr lang="ru-RU" dirty="0"/>
            </a:br>
            <a:r>
              <a:rPr lang="ru-RU" sz="2200" dirty="0"/>
              <a:t>Крепкий пресс — это подтянутый живот, правильное положение корпуса и здоровая спина.</a:t>
            </a:r>
            <a:br>
              <a:rPr lang="ru-RU" sz="2200" dirty="0"/>
            </a:b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8FBAE2-239F-4255-B76D-AA25210DE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57080"/>
            <a:ext cx="9603275" cy="426091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Каждое занятие необходимо начинать с разминки, это подготавливает организм к нагрузке, адаптирует сердечно-сосудистую систему.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Заканчивать тренировку нужно заминкой, плавно восстанавливающей дыхание и включающей в себя растяжку мышц, на которые пришлась нагрузка во время занятия.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Необходимо соблюдать технику выполнения каждого </a:t>
            </a:r>
            <a:r>
              <a:rPr lang="ru-RU" sz="2800" dirty="0" err="1"/>
              <a:t>упражненя</a:t>
            </a:r>
            <a:r>
              <a:rPr lang="ru-RU" sz="2800" dirty="0"/>
              <a:t> и строго следовать всем инструкциям.</a:t>
            </a:r>
          </a:p>
          <a:p>
            <a:pPr marL="0" indent="0" algn="ctr">
              <a:buNone/>
            </a:pPr>
            <a:r>
              <a:rPr lang="ru-RU" sz="3600" dirty="0"/>
              <a:t>Учитель физической культуры ГБОУ СОШ № 385 </a:t>
            </a:r>
          </a:p>
          <a:p>
            <a:pPr marL="0" indent="0" algn="ctr">
              <a:buNone/>
            </a:pPr>
            <a:r>
              <a:rPr lang="ru-RU" sz="3600" dirty="0" err="1"/>
              <a:t>Волжина</a:t>
            </a:r>
            <a:r>
              <a:rPr lang="ru-RU" sz="3600" dirty="0"/>
              <a:t> Т.Ю.</a:t>
            </a:r>
          </a:p>
          <a:p>
            <a:pPr marL="0" indent="0" algn="ctr">
              <a:buNone/>
            </a:pPr>
            <a:r>
              <a:rPr lang="ru-RU" sz="2400" dirty="0"/>
              <a:t>г. Санкт-Петербург</a:t>
            </a:r>
            <a:endParaRPr lang="ru-RU" sz="3100" dirty="0"/>
          </a:p>
          <a:p>
            <a:pPr>
              <a:buFont typeface="Wingdings" panose="05000000000000000000" pitchFamily="2" charset="2"/>
              <a:buChar char="ü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050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1F0672-2C89-43F5-B87C-CB73EA748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54351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Прямое скручивание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DFEF98-B94A-4FA0-B84C-80151DE79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775"/>
            <a:ext cx="6265232" cy="416774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2EF7A1-D23D-4167-B0C2-A4BC7D1A904C}"/>
              </a:ext>
            </a:extLst>
          </p:cNvPr>
          <p:cNvSpPr txBox="1"/>
          <p:nvPr/>
        </p:nvSpPr>
        <p:spPr>
          <a:xfrm>
            <a:off x="6287678" y="2177593"/>
            <a:ext cx="578805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Выполняйте упражнение из положения лежа.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Ноги согнуты в коленях под прямым углом, поясница плотно прижата к полу, руки за головой.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 Поднимите корпус до лопаток, задержитесь в этом положении на несколько секунд, после чего вернитесь в исходное положение.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Повторите упражнение 10-15раз.</a:t>
            </a:r>
          </a:p>
        </p:txBody>
      </p:sp>
    </p:spTree>
    <p:extLst>
      <p:ext uri="{BB962C8B-B14F-4D97-AF65-F5344CB8AC3E}">
        <p14:creationId xmlns:p14="http://schemas.microsoft.com/office/powerpoint/2010/main" val="1873041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000F2-1A78-4F66-9049-8F5B1729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Подъём ног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E556754-AB9D-4550-A2E5-B137231F1A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3068"/>
            <a:ext cx="6202837" cy="4198529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536D05-C87D-4441-A3C9-E27718B673CE}"/>
              </a:ext>
            </a:extLst>
          </p:cNvPr>
          <p:cNvSpPr txBox="1"/>
          <p:nvPr/>
        </p:nvSpPr>
        <p:spPr>
          <a:xfrm>
            <a:off x="6202837" y="2420408"/>
            <a:ext cx="588232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Оставайтесь в положении лежа, руки расположите вдоль тела, ноги поднимите вверх.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Прижав поясницу к полу, медленно опускайте обе ноги вниз, но не касайтесь пола, медленно поднимайте ноги обратно.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Повторите 10-15 раз.</a:t>
            </a:r>
          </a:p>
        </p:txBody>
      </p:sp>
    </p:spTree>
    <p:extLst>
      <p:ext uri="{BB962C8B-B14F-4D97-AF65-F5344CB8AC3E}">
        <p14:creationId xmlns:p14="http://schemas.microsoft.com/office/powerpoint/2010/main" val="1899907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8C0D4-E216-4529-BBDC-1A8C2991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Боковое Скручивание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60CF2A-BD54-4D4C-8203-2499844A40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72438"/>
            <a:ext cx="6363093" cy="415498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C67D24-9AF6-41A5-8675-7D824E3CD347}"/>
              </a:ext>
            </a:extLst>
          </p:cNvPr>
          <p:cNvSpPr txBox="1"/>
          <p:nvPr/>
        </p:nvSpPr>
        <p:spPr>
          <a:xfrm>
            <a:off x="6363092" y="1853754"/>
            <a:ext cx="575035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Лежа на спине, уберите руки за голову, прижмите поясницу к полу, поднимите корпус до лопаток, поднимите ноги и согните в коленях под углом 90 градусов.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Скрутите корпус так, чтобы дотянуться локтем до колена противоположной ноги, при этом вторую ногу выпрямите. Вернитесь в исходное положение и повторите в другую сторону.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Повторите 15 раз.</a:t>
            </a:r>
          </a:p>
        </p:txBody>
      </p:sp>
    </p:spTree>
    <p:extLst>
      <p:ext uri="{BB962C8B-B14F-4D97-AF65-F5344CB8AC3E}">
        <p14:creationId xmlns:p14="http://schemas.microsoft.com/office/powerpoint/2010/main" val="3070151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F9306-4C75-4C25-81A4-F0B0D5E5A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Подъем рук к ногам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144D635-2DC8-44AF-A9BE-78BB58DF9B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51348"/>
            <a:ext cx="6221691" cy="417607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15C95E-07AC-43E9-99FE-F7041B8BB7C6}"/>
              </a:ext>
            </a:extLst>
          </p:cNvPr>
          <p:cNvSpPr txBox="1"/>
          <p:nvPr/>
        </p:nvSpPr>
        <p:spPr>
          <a:xfrm>
            <a:off x="6221690" y="1951348"/>
            <a:ext cx="600183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Из  положения лежа, поднимите руки и ноги, оторвите плечи от пола и постарайтесь дотянуться кончиками пальцев до стоп, после чего опустите ноги, но не до конца, примерно на 45 градусов, а прямые руки отведите за голову.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Повторите упражнение 10 раз.</a:t>
            </a:r>
          </a:p>
        </p:txBody>
      </p:sp>
    </p:spTree>
    <p:extLst>
      <p:ext uri="{BB962C8B-B14F-4D97-AF65-F5344CB8AC3E}">
        <p14:creationId xmlns:p14="http://schemas.microsoft.com/office/powerpoint/2010/main" val="2932218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C1D6F1-BF4E-46A2-AEC0-00EF502F7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54DD52-1960-4C6D-99C3-52EA6A334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0136"/>
            <a:ext cx="6165130" cy="417728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7B716F-BEDB-4A81-82CE-43695F61066F}"/>
              </a:ext>
            </a:extLst>
          </p:cNvPr>
          <p:cNvSpPr txBox="1"/>
          <p:nvPr/>
        </p:nvSpPr>
        <p:spPr>
          <a:xfrm>
            <a:off x="6253216" y="2193118"/>
            <a:ext cx="590432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Из положения, лежа на животе, привстаньте, опираясь на предплечья и кончики пальцев ног. Ваше тело – прямая линия, важно следить за тем, чтобы поясница при выполнении упражнения не прогибалась.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Напрягите пресс и стойте в планке столько, сколько сможете, постепенно увеличивая время.</a:t>
            </a:r>
          </a:p>
        </p:txBody>
      </p:sp>
    </p:spTree>
    <p:extLst>
      <p:ext uri="{BB962C8B-B14F-4D97-AF65-F5344CB8AC3E}">
        <p14:creationId xmlns:p14="http://schemas.microsoft.com/office/powerpoint/2010/main" val="2462228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03EEF-2881-4271-AF0F-EB5A980DF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554" y="172923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Выполняя упражнения, не делайте резких движений и следите за дыханием и самочувствием.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Хорошей тренировки!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BBE4B50-1563-4B0B-80BA-1CB8AC4ABC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002" y="1875934"/>
            <a:ext cx="4923323" cy="4260915"/>
          </a:xfrm>
        </p:spPr>
      </p:pic>
    </p:spTree>
    <p:extLst>
      <p:ext uri="{BB962C8B-B14F-4D97-AF65-F5344CB8AC3E}">
        <p14:creationId xmlns:p14="http://schemas.microsoft.com/office/powerpoint/2010/main" val="78449224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72</TotalTime>
  <Words>370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Wingdings</vt:lpstr>
      <vt:lpstr>Галерея</vt:lpstr>
      <vt:lpstr>Выполняем упражнения на пресс дома  Крепкий пресс — это подтянутый живот, правильное положение корпуса и здоровая спина.  </vt:lpstr>
      <vt:lpstr>Прямое скручивание </vt:lpstr>
      <vt:lpstr>Подъём ног</vt:lpstr>
      <vt:lpstr>Боковое Скручивание</vt:lpstr>
      <vt:lpstr>Подъем рук к ногам</vt:lpstr>
      <vt:lpstr>Планка</vt:lpstr>
      <vt:lpstr>Выполняя упражнения, не делайте резких движений и следите за дыханием и самочувствием.  Хорошей тренировки!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на пресс дома Укрепляем мышцы живота </dc:title>
  <dc:creator>Согдиев Борат</dc:creator>
  <cp:lastModifiedBy>Согдиев Борат</cp:lastModifiedBy>
  <cp:revision>8</cp:revision>
  <dcterms:created xsi:type="dcterms:W3CDTF">2022-11-19T19:35:35Z</dcterms:created>
  <dcterms:modified xsi:type="dcterms:W3CDTF">2022-11-19T21:15:06Z</dcterms:modified>
</cp:coreProperties>
</file>