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6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78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950CE-A415-414D-AB31-C47CC660A757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8E047-2D5D-4B29-BD47-ADB05CC2C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/>
          <a:lstStyle/>
          <a:p>
            <a:r>
              <a:rPr lang="ru-RU" sz="6000" b="1" u="sng" dirty="0" smtClean="0"/>
              <a:t>Контрольная  работа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Тема: «Системы линейных уравнений с двумя неизвестными»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57150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1. </a:t>
            </a:r>
            <a:r>
              <a:rPr lang="ru-RU" sz="2400" u="sng" dirty="0" smtClean="0"/>
              <a:t>Решите систему уравнений способом  сложения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0034" y="0"/>
            <a:ext cx="3071834" cy="642918"/>
          </a:xfrm>
        </p:spPr>
        <p:txBody>
          <a:bodyPr>
            <a:normAutofit/>
          </a:bodyPr>
          <a:lstStyle/>
          <a:p>
            <a:r>
              <a:rPr lang="ru-RU" dirty="0" smtClean="0"/>
              <a:t>         Вариант 1                          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3438" y="0"/>
            <a:ext cx="4041775" cy="642918"/>
          </a:xfrm>
        </p:spPr>
        <p:txBody>
          <a:bodyPr>
            <a:normAutofit/>
          </a:bodyPr>
          <a:lstStyle/>
          <a:p>
            <a:r>
              <a:rPr lang="ru-RU" dirty="0" smtClean="0"/>
              <a:t>         Вариант 2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5143505" y="1214422"/>
            <a:ext cx="3000396" cy="14287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х</a:t>
            </a:r>
            <a:r>
              <a:rPr lang="ru-RU" dirty="0" smtClean="0"/>
              <a:t> – у = - 1,</a:t>
            </a:r>
          </a:p>
          <a:p>
            <a:pPr>
              <a:buNone/>
            </a:pPr>
            <a:r>
              <a:rPr lang="ru-RU" dirty="0" smtClean="0"/>
              <a:t>   2х + у = 4.</a:t>
            </a:r>
          </a:p>
        </p:txBody>
      </p:sp>
      <p:sp>
        <p:nvSpPr>
          <p:cNvPr id="16" name="Автофигура 61"/>
          <p:cNvSpPr>
            <a:spLocks/>
          </p:cNvSpPr>
          <p:nvPr/>
        </p:nvSpPr>
        <p:spPr bwMode="auto">
          <a:xfrm>
            <a:off x="1357290" y="2786058"/>
            <a:ext cx="71436" cy="857256"/>
          </a:xfrm>
          <a:prstGeom prst="lef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sp>
        <p:nvSpPr>
          <p:cNvPr id="18" name="Прямоугольник 17"/>
          <p:cNvSpPr/>
          <p:nvPr/>
        </p:nvSpPr>
        <p:spPr>
          <a:xfrm>
            <a:off x="1500166" y="1214422"/>
            <a:ext cx="221457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400" dirty="0" err="1" smtClean="0"/>
              <a:t>х</a:t>
            </a:r>
            <a:r>
              <a:rPr lang="ru-RU" sz="2400" dirty="0" smtClean="0"/>
              <a:t> </a:t>
            </a:r>
            <a:r>
              <a:rPr lang="ru-RU" sz="2400" dirty="0" smtClean="0"/>
              <a:t>+ </a:t>
            </a:r>
            <a:r>
              <a:rPr lang="ru-RU" sz="2400" dirty="0" smtClean="0"/>
              <a:t>у = 3</a:t>
            </a:r>
            <a:r>
              <a:rPr lang="ru-RU" sz="2400" dirty="0" smtClean="0"/>
              <a:t>,                        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/>
              <a:t>2х </a:t>
            </a:r>
            <a:r>
              <a:rPr lang="ru-RU" sz="2400" dirty="0" smtClean="0"/>
              <a:t>- </a:t>
            </a:r>
            <a:r>
              <a:rPr lang="ru-RU" sz="2400" dirty="0" smtClean="0"/>
              <a:t>у = </a:t>
            </a:r>
            <a:r>
              <a:rPr lang="ru-RU" sz="2400" dirty="0" smtClean="0"/>
              <a:t>3.</a:t>
            </a:r>
            <a:endParaRPr lang="ru-RU" sz="2400" dirty="0"/>
          </a:p>
        </p:txBody>
      </p:sp>
      <p:sp>
        <p:nvSpPr>
          <p:cNvPr id="19" name="Автофигура 61"/>
          <p:cNvSpPr>
            <a:spLocks/>
          </p:cNvSpPr>
          <p:nvPr/>
        </p:nvSpPr>
        <p:spPr bwMode="auto">
          <a:xfrm>
            <a:off x="5143504" y="1285860"/>
            <a:ext cx="71436" cy="857256"/>
          </a:xfrm>
          <a:prstGeom prst="lef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sp>
        <p:nvSpPr>
          <p:cNvPr id="20" name="Заголовок 5"/>
          <p:cNvSpPr txBox="1">
            <a:spLocks/>
          </p:cNvSpPr>
          <p:nvPr/>
        </p:nvSpPr>
        <p:spPr>
          <a:xfrm>
            <a:off x="500034" y="2285992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2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Решите систему уравнений способом  подстановки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Автофигура 61"/>
          <p:cNvSpPr>
            <a:spLocks/>
          </p:cNvSpPr>
          <p:nvPr/>
        </p:nvSpPr>
        <p:spPr bwMode="auto">
          <a:xfrm>
            <a:off x="1285852" y="1214422"/>
            <a:ext cx="71436" cy="857256"/>
          </a:xfrm>
          <a:prstGeom prst="lef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sp>
        <p:nvSpPr>
          <p:cNvPr id="22" name="Прямоугольник 21"/>
          <p:cNvSpPr/>
          <p:nvPr/>
        </p:nvSpPr>
        <p:spPr>
          <a:xfrm>
            <a:off x="1571604" y="2786058"/>
            <a:ext cx="221457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2 </a:t>
            </a:r>
            <a:r>
              <a:rPr lang="ru-RU" sz="2400" dirty="0" err="1" smtClean="0"/>
              <a:t>х</a:t>
            </a:r>
            <a:r>
              <a:rPr lang="ru-RU" sz="2400" dirty="0" smtClean="0"/>
              <a:t> </a:t>
            </a:r>
            <a:r>
              <a:rPr lang="ru-RU" sz="2400" dirty="0" smtClean="0"/>
              <a:t>+ </a:t>
            </a:r>
            <a:r>
              <a:rPr lang="ru-RU" sz="2400" dirty="0" smtClean="0"/>
              <a:t>у = </a:t>
            </a:r>
            <a:r>
              <a:rPr lang="ru-RU" sz="2400" dirty="0" smtClean="0"/>
              <a:t>2,                   </a:t>
            </a:r>
            <a:endParaRPr lang="ru-RU" sz="2400" dirty="0" smtClean="0"/>
          </a:p>
          <a:p>
            <a:r>
              <a:rPr lang="ru-RU" sz="2400" dirty="0" smtClean="0"/>
              <a:t> 4х -3 </a:t>
            </a:r>
            <a:r>
              <a:rPr lang="ru-RU" sz="2400" dirty="0" smtClean="0"/>
              <a:t>у = </a:t>
            </a:r>
            <a:r>
              <a:rPr lang="ru-RU" sz="2400" dirty="0" smtClean="0"/>
              <a:t>24.</a:t>
            </a:r>
            <a:endParaRPr lang="ru-RU" sz="2400" dirty="0"/>
          </a:p>
        </p:txBody>
      </p:sp>
      <p:sp>
        <p:nvSpPr>
          <p:cNvPr id="23" name="Автофигура 61"/>
          <p:cNvSpPr>
            <a:spLocks/>
          </p:cNvSpPr>
          <p:nvPr/>
        </p:nvSpPr>
        <p:spPr bwMode="auto">
          <a:xfrm>
            <a:off x="5143504" y="2786058"/>
            <a:ext cx="71436" cy="857256"/>
          </a:xfrm>
          <a:prstGeom prst="lef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</p:txBody>
      </p:sp>
      <p:sp>
        <p:nvSpPr>
          <p:cNvPr id="24" name="Прямоугольник 23"/>
          <p:cNvSpPr/>
          <p:nvPr/>
        </p:nvSpPr>
        <p:spPr>
          <a:xfrm>
            <a:off x="5214942" y="2786058"/>
            <a:ext cx="221457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/>
              <a:t>3</a:t>
            </a:r>
            <a:r>
              <a:rPr lang="ru-RU" sz="2400" dirty="0" smtClean="0"/>
              <a:t>х +2 </a:t>
            </a:r>
            <a:r>
              <a:rPr lang="ru-RU" sz="2400" dirty="0" smtClean="0"/>
              <a:t>у = </a:t>
            </a:r>
            <a:r>
              <a:rPr lang="ru-RU" sz="2400" dirty="0" smtClean="0"/>
              <a:t>6,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/>
              <a:t>2х </a:t>
            </a:r>
            <a:r>
              <a:rPr lang="ru-RU" sz="2400" dirty="0" smtClean="0"/>
              <a:t>- </a:t>
            </a:r>
            <a:r>
              <a:rPr lang="ru-RU" sz="2400" dirty="0" smtClean="0"/>
              <a:t>у = 1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5" name="Заголовок 5"/>
          <p:cNvSpPr txBox="1">
            <a:spLocks/>
          </p:cNvSpPr>
          <p:nvPr/>
        </p:nvSpPr>
        <p:spPr>
          <a:xfrm>
            <a:off x="500034" y="3643314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noProof="0" dirty="0" smtClean="0">
                <a:latin typeface="+mj-lt"/>
                <a:ea typeface="+mj-ea"/>
                <a:cs typeface="+mj-cs"/>
              </a:rPr>
              <a:t>3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Решите</a:t>
            </a:r>
            <a:r>
              <a:rPr kumimoji="0" lang="ru-RU" sz="24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задачу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2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4071942"/>
            <a:ext cx="36433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Двое рабочих изготовили вместе 244 детали, первый рабочий работал 8 дней, второй – 5. </a:t>
            </a:r>
            <a:r>
              <a:rPr lang="ru-RU" sz="2000" dirty="0" err="1" smtClean="0"/>
              <a:t>Солько</a:t>
            </a:r>
            <a:r>
              <a:rPr lang="ru-RU" sz="2000" dirty="0" smtClean="0"/>
              <a:t> деталей изготовил каждый рабочий за один день, если первый изготавливал на 2 детали в день больше, чем второй ?.             </a:t>
            </a:r>
            <a:endParaRPr lang="ru-RU" sz="20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3893351" y="321459"/>
            <a:ext cx="6429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751257" y="1606537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822695" y="3178173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3144034" y="5214156"/>
            <a:ext cx="22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4500562" y="4143380"/>
            <a:ext cx="46434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покупку трех тренировочных костюмов и пяти мячей было потрачено 255  $.Сколько стоит один костюм и один  мяч, если стоимость четырех мячей такая же, как стоимость одного костюма?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55385">
            <a:off x="306284" y="2011472"/>
            <a:ext cx="843930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kern="10" dirty="0" smtClean="0">
                <a:ln w="9525"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Impact"/>
              </a:rPr>
              <a:t>Спасибо  всем  за  работу</a:t>
            </a:r>
            <a:endParaRPr lang="ru-RU" sz="8800" kern="10" dirty="0">
              <a:ln w="9525"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163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Контрольная  работа  Тема: «Системы линейных уравнений с двумя неизвестными»</vt:lpstr>
      <vt:lpstr>1. Решите систему уравнений способом  сложения.</vt:lpstr>
      <vt:lpstr>Слайд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home</dc:creator>
  <cp:lastModifiedBy>xp home</cp:lastModifiedBy>
  <cp:revision>114</cp:revision>
  <dcterms:created xsi:type="dcterms:W3CDTF">2012-03-04T19:48:49Z</dcterms:created>
  <dcterms:modified xsi:type="dcterms:W3CDTF">2012-03-25T20:45:33Z</dcterms:modified>
</cp:coreProperties>
</file>