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7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E2B94-DBFD-43E1-8425-D604BE067240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B8402-91FD-48C6-81F2-A1B765BB4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33019-8C55-4B42-99A2-BF32B5273096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4606-48C2-4EC6-BCA3-D81FF1C47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B5863-12D0-41B0-93FE-E955595E133C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411A2-5D84-4FEF-BFB0-358725CE5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9D8BB-4B45-4AD0-B400-CB937B6990F7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B914-CF35-4D38-84DD-D8155EE89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B7D1B-9608-46BA-88F2-9A291DC10363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32589-B0E6-4DC2-BF36-FD0C4C48D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381A-5826-4699-8E66-40319CD0E732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EB2B7-4AD6-4375-B167-FAA5ECCFA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E1ED-07F7-46B5-8567-D412D5E0E203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D2BDA-505F-4573-ACB3-7B5FB8B26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2CC3D-611E-4160-8DAC-150FBB52FBA9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78A10-3100-45D0-9529-CDCF7BAC1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752E5-3730-4D56-BEB3-28F97918D76D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681D4-C640-4A60-94E9-FACBA6B6A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37AC-64AB-43E4-9B31-6DF44F12BCF8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F590D-201B-4B0B-BFFD-E2AD9833B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B91BC-2A7A-443A-AC5C-603E78ABCEDB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97F12-57A1-46A3-A956-131A8F2F7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BED466-3ECE-4B7D-8FD0-804722D905A1}" type="datetimeFigureOut">
              <a:rPr lang="ru-RU"/>
              <a:pPr>
                <a:defRPr/>
              </a:pPr>
              <a:t>20.11.2022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76E7B2-A393-46AA-B789-73B5B3E50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87" r:id="rId8"/>
    <p:sldLayoutId id="2147483688" r:id="rId9"/>
    <p:sldLayoutId id="2147483679" r:id="rId10"/>
    <p:sldLayoutId id="21474836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Гладко, душисто, моет  чисто,</a:t>
            </a:r>
            <a:br>
              <a:rPr lang="ru-RU" dirty="0" smtClean="0"/>
            </a:br>
            <a:r>
              <a:rPr lang="ru-RU" dirty="0" smtClean="0"/>
              <a:t>Нужно, чтобы у каждого было</a:t>
            </a:r>
            <a:br>
              <a:rPr lang="ru-RU" dirty="0" smtClean="0"/>
            </a:br>
            <a:r>
              <a:rPr lang="ru-RU" dirty="0" smtClean="0"/>
              <a:t>Что это такое? </a:t>
            </a:r>
            <a:endParaRPr lang="ru-RU" dirty="0"/>
          </a:p>
        </p:txBody>
      </p:sp>
      <p:pic>
        <p:nvPicPr>
          <p:cNvPr id="1026" name="Picture 2" descr="C:\Documents and Settings\Admin\Мои документы\Чистота залог здоровья\12052011-1757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429000"/>
            <a:ext cx="3581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«Мыло, мочалка, </a:t>
            </a:r>
            <a:b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шампунь и баня»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" name="Picture 2" descr="L:\Чистота залог здоровья\haber-u2d5ez9rvh3j3nosi4430st0cou761hlcp3y7z6he4p5tupor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500188"/>
            <a:ext cx="53467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215106" cy="8572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Кто с кем дружит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1428736"/>
            <a:ext cx="8501122" cy="52149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Очки                                   	Будильник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Башмаки                             	Расчёска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Мочалка                             	Зубная паста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Кран                                    	Ножницы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Нос                                      	Ноги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Ногти                                   	Руки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Зубная щётка                      	Глаза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Лохматая голова         		Носовой платок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Спящий человек               	Мыло</a:t>
            </a:r>
          </a:p>
          <a:p>
            <a:pPr marL="360363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143125" y="1928813"/>
            <a:ext cx="3643313" cy="30718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500313" y="2571750"/>
            <a:ext cx="3286125" cy="142875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357438" y="3071813"/>
            <a:ext cx="3429000" cy="29289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571625" y="4071938"/>
            <a:ext cx="4286250" cy="142875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857375" y="3571875"/>
            <a:ext cx="3929063" cy="10001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286125" y="3071813"/>
            <a:ext cx="2428875" cy="200025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3357563" y="3071813"/>
            <a:ext cx="2928937" cy="207168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 flipH="1" flipV="1">
            <a:off x="2857500" y="3071813"/>
            <a:ext cx="4000500" cy="200025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1785938" y="3500438"/>
            <a:ext cx="4071937" cy="10001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orum.ixbt.com/post.cgi?id=attach:15:62351:3301: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thedailydish.us/wp-content/uploads/2012/02/Chickens-dust-bath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3179763"/>
            <a:ext cx="5500687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http://www.torange.ru/photo/2/13/%D0%9F%D0%B5%D1%82%D1%83%D1%85-%D1%87%D0%B8%D1%81%D1%82%D0%B8%D1%82-%D0%BF%D0%B5%D1%80%D1%8B%D1%88%D0%BA%D0%B8-1239713747_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5776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g.dayazcdn.net/_fotosessii_/217974/10/a/s13_242343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animal.ru/wp-content/uploads/2011/05/skzh-3209-620x412.jpg"/>
          <p:cNvPicPr>
            <a:picLocks noChangeAspect="1" noChangeArrowheads="1"/>
          </p:cNvPicPr>
          <p:nvPr/>
        </p:nvPicPr>
        <p:blipFill>
          <a:blip r:embed="rId2"/>
          <a:srcRect l="6259"/>
          <a:stretch>
            <a:fillRect/>
          </a:stretch>
        </p:blipFill>
        <p:spPr bwMode="auto">
          <a:xfrm>
            <a:off x="12700" y="214313"/>
            <a:ext cx="9131300" cy="647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u-pi.ru/uploads/posts/2012-05/1337588290_kupanie-medvezh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472" y="2000240"/>
            <a:ext cx="7929618" cy="39703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Лицо</a:t>
            </a:r>
            <a:r>
              <a:rPr lang="ru-RU" sz="28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нужно мыть</a:t>
            </a: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утром после сна, после игры, перед сном.</a:t>
            </a:r>
            <a:endParaRPr lang="ru-RU" sz="2800">
              <a:solidFill>
                <a:schemeClr val="tx1"/>
              </a:solidFill>
              <a:cs typeface="Arial" charset="0"/>
            </a:endParaRPr>
          </a:p>
          <a:p>
            <a:pPr eaLnBrk="0" hangingPunct="0">
              <a:defRPr/>
            </a:pP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Ноги</a:t>
            </a: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каждый день перед сном.</a:t>
            </a:r>
            <a:endParaRPr lang="ru-RU" sz="2800">
              <a:solidFill>
                <a:schemeClr val="tx1"/>
              </a:solidFill>
              <a:cs typeface="Arial" charset="0"/>
            </a:endParaRPr>
          </a:p>
          <a:p>
            <a:pPr eaLnBrk="0" hangingPunct="0">
              <a:defRPr/>
            </a:pP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Руки</a:t>
            </a:r>
            <a:r>
              <a:rPr lang="ru-RU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после уборки комнаты, туалета, игры, прогулки, общения с   животными,    работы на огороде,</a:t>
            </a:r>
            <a:r>
              <a:rPr lang="ru-RU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поездки в транспорте, перед едой и приготовлением пищи.</a:t>
            </a:r>
            <a:endParaRPr lang="ru-RU" sz="2800">
              <a:solidFill>
                <a:schemeClr val="tx1"/>
              </a:solidFill>
              <a:cs typeface="Arial" charset="0"/>
            </a:endParaRPr>
          </a:p>
          <a:p>
            <a:pPr eaLnBrk="0" hangingPunct="0">
              <a:defRPr/>
            </a:pP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 в неделю необходимо 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мыться </a:t>
            </a: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основательно в бане (ванне, душе).</a:t>
            </a:r>
            <a:endParaRPr lang="ru-RU" sz="2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571500"/>
            <a:ext cx="8143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правила личной гигиены:</a:t>
            </a:r>
            <a:endParaRPr lang="ru-RU" sz="40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www.schoolpress.ru/upload/iblock/019/1512_gigiena_2.jpg"/>
          <p:cNvPicPr>
            <a:picLocks noChangeAspect="1" noChangeArrowheads="1"/>
          </p:cNvPicPr>
          <p:nvPr/>
        </p:nvPicPr>
        <p:blipFill>
          <a:blip r:embed="rId2" cstate="print"/>
          <a:srcRect l="2343" t="6818" r="75781" b="53409"/>
          <a:stretch>
            <a:fillRect/>
          </a:stretch>
        </p:blipFill>
        <p:spPr bwMode="auto">
          <a:xfrm>
            <a:off x="214282" y="214290"/>
            <a:ext cx="2304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www.schoolpress.ru/upload/iblock/019/1512_gigiena_2.jpg"/>
          <p:cNvPicPr>
            <a:picLocks noChangeAspect="1" noChangeArrowheads="1"/>
          </p:cNvPicPr>
          <p:nvPr/>
        </p:nvPicPr>
        <p:blipFill>
          <a:blip r:embed="rId2" cstate="print"/>
          <a:srcRect l="25000" t="52273" r="53125" b="7954"/>
          <a:stretch>
            <a:fillRect/>
          </a:stretch>
        </p:blipFill>
        <p:spPr bwMode="auto">
          <a:xfrm>
            <a:off x="142844" y="3978000"/>
            <a:ext cx="2304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http://www.schoolpress.ru/upload/iblock/019/1512_gigiena_2.jpg"/>
          <p:cNvPicPr>
            <a:picLocks noChangeAspect="1" noChangeArrowheads="1"/>
          </p:cNvPicPr>
          <p:nvPr/>
        </p:nvPicPr>
        <p:blipFill>
          <a:blip r:embed="rId2" cstate="print"/>
          <a:srcRect l="75781" t="52273" r="3125" b="9091"/>
          <a:stretch>
            <a:fillRect/>
          </a:stretch>
        </p:blipFill>
        <p:spPr bwMode="auto">
          <a:xfrm>
            <a:off x="6500826" y="285728"/>
            <a:ext cx="228706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://www.schoolpress.ru/upload/iblock/019/1512_gigiena_2.jpg"/>
          <p:cNvPicPr>
            <a:picLocks noChangeAspect="1" noChangeArrowheads="1"/>
          </p:cNvPicPr>
          <p:nvPr/>
        </p:nvPicPr>
        <p:blipFill>
          <a:blip r:embed="rId2" cstate="print"/>
          <a:srcRect l="25000" t="6818" r="53125" b="52273"/>
          <a:stretch>
            <a:fillRect/>
          </a:stretch>
        </p:blipFill>
        <p:spPr bwMode="auto">
          <a:xfrm>
            <a:off x="6572264" y="3857628"/>
            <a:ext cx="22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8" name="Picture 10" descr="http://www.kulturavko.kz/shkolyvko/page3/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071546"/>
            <a:ext cx="4076700" cy="4629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6357982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274638" eaLnBrk="1" fontAlgn="auto" hangingPunct="1">
              <a:spcAft>
                <a:spcPts val="0"/>
              </a:spcAft>
              <a:defRPr/>
            </a:pPr>
            <a:r>
              <a:rPr lang="ru-RU" dirty="0" smtClean="0"/>
              <a:t>Зубаст, а не кусается</a:t>
            </a:r>
            <a:br>
              <a:rPr lang="ru-RU" dirty="0" smtClean="0"/>
            </a:br>
            <a:r>
              <a:rPr lang="ru-RU" dirty="0" smtClean="0"/>
              <a:t>Как он называется? </a:t>
            </a:r>
            <a:endParaRPr lang="ru-RU" dirty="0"/>
          </a:p>
        </p:txBody>
      </p:sp>
      <p:pic>
        <p:nvPicPr>
          <p:cNvPr id="2050" name="Picture 2" descr="C:\Documents and Settings\Admin\Рабочий стол\Домоводство Айнур\9735367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143125"/>
            <a:ext cx="60960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000924" cy="20827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65113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Я несу в себе водицу</a:t>
            </a:r>
            <a:br>
              <a:rPr lang="ru-RU" sz="3600" dirty="0" smtClean="0"/>
            </a:br>
            <a:r>
              <a:rPr lang="ru-RU" sz="3600" dirty="0" smtClean="0"/>
              <a:t>Нам водица пригодится.</a:t>
            </a:r>
            <a:br>
              <a:rPr lang="ru-RU" sz="3600" dirty="0" smtClean="0"/>
            </a:br>
            <a:r>
              <a:rPr lang="ru-RU" sz="3600" dirty="0" smtClean="0"/>
              <a:t>Можно мыться без хлопот,</a:t>
            </a:r>
            <a:br>
              <a:rPr lang="ru-RU" sz="3600" dirty="0" smtClean="0"/>
            </a:br>
            <a:r>
              <a:rPr lang="ru-RU" sz="3600" dirty="0" smtClean="0"/>
              <a:t>Если есть </a:t>
            </a:r>
            <a:r>
              <a:rPr lang="ru-RU" sz="3600" i="1" dirty="0" smtClean="0"/>
              <a:t>….</a:t>
            </a:r>
            <a:endParaRPr lang="ru-RU" sz="3600" dirty="0"/>
          </a:p>
        </p:txBody>
      </p:sp>
      <p:pic>
        <p:nvPicPr>
          <p:cNvPr id="5122" name="Picture 2" descr="http://www.amic.ru/images/gallery_08-2011/640.1_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2544763"/>
            <a:ext cx="4071937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320"/>
            <a:ext cx="8186766" cy="12972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Чтобы быть здоровым, сильным,</a:t>
            </a:r>
            <a:br>
              <a:rPr lang="ru-RU" dirty="0" smtClean="0"/>
            </a:br>
            <a:r>
              <a:rPr lang="ru-RU" dirty="0" smtClean="0"/>
              <a:t>Мой лицо и руки с </a:t>
            </a:r>
            <a:r>
              <a:rPr lang="ru-RU" i="1" dirty="0" smtClean="0"/>
              <a:t>…</a:t>
            </a:r>
            <a:endParaRPr lang="ru-RU" dirty="0"/>
          </a:p>
        </p:txBody>
      </p:sp>
      <p:pic>
        <p:nvPicPr>
          <p:cNvPr id="3074" name="Picture 2" descr="C:\Documents and Settings\Admin\Мои документы\ТАТЬЯНА ОТКРЫТОЕ\1261652833_c85e6d8fb5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714500"/>
            <a:ext cx="5429250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320"/>
            <a:ext cx="8643998" cy="122585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В ванной комнате висит болтается,</a:t>
            </a:r>
            <a:br>
              <a:rPr lang="ru-RU" sz="4000" dirty="0" smtClean="0"/>
            </a:br>
            <a:r>
              <a:rPr lang="ru-RU" sz="4000" dirty="0" smtClean="0"/>
              <a:t> За него всяк хватается… </a:t>
            </a:r>
            <a:endParaRPr lang="ru-RU" sz="4000" dirty="0"/>
          </a:p>
        </p:txBody>
      </p:sp>
      <p:pic>
        <p:nvPicPr>
          <p:cNvPr id="18436" name="Picture 4" descr="http://www.domilfo.ru/images/detailed/5/detskoe-polotentse-win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1571625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215106" cy="25828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Лёг в карман и караулю</a:t>
            </a:r>
            <a:br>
              <a:rPr lang="ru-RU" dirty="0" smtClean="0"/>
            </a:br>
            <a:r>
              <a:rPr lang="ru-RU" dirty="0" smtClean="0"/>
              <a:t>Рёву, плаксу и </a:t>
            </a:r>
            <a:r>
              <a:rPr lang="ru-RU" dirty="0" err="1" smtClean="0"/>
              <a:t>грязнулю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Им утру потоки слёз,</a:t>
            </a:r>
            <a:br>
              <a:rPr lang="ru-RU" dirty="0" smtClean="0"/>
            </a:br>
            <a:r>
              <a:rPr lang="ru-RU" dirty="0" smtClean="0"/>
              <a:t>Не забуду и про нос. </a:t>
            </a:r>
            <a:endParaRPr lang="ru-RU" dirty="0"/>
          </a:p>
        </p:txBody>
      </p:sp>
      <p:pic>
        <p:nvPicPr>
          <p:cNvPr id="19458" name="Picture 2" descr="http://vyshyvka.com.ua/img/wool_place/large_plato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3286125"/>
            <a:ext cx="30718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143800" cy="25828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Резинка </a:t>
            </a:r>
            <a:r>
              <a:rPr lang="ru-RU" dirty="0" err="1" smtClean="0"/>
              <a:t>Акулинка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Пошла плясать по спинке.</a:t>
            </a:r>
            <a:br>
              <a:rPr lang="ru-RU" dirty="0" smtClean="0"/>
            </a:br>
            <a:r>
              <a:rPr lang="ru-RU" dirty="0" smtClean="0"/>
              <a:t>Собирается она</a:t>
            </a:r>
            <a:br>
              <a:rPr lang="ru-RU" dirty="0" smtClean="0"/>
            </a:br>
            <a:r>
              <a:rPr lang="ru-RU" dirty="0" smtClean="0"/>
              <a:t>Вымыть спину докрасна. </a:t>
            </a:r>
            <a:endParaRPr lang="ru-RU" dirty="0"/>
          </a:p>
        </p:txBody>
      </p:sp>
      <p:pic>
        <p:nvPicPr>
          <p:cNvPr id="20482" name="Picture 2" descr="http://xn----7sbabc6bodiiwcr7c0c.xn--p1ai/catalog_files/krupniy_plan/bannaya.jpg"/>
          <p:cNvPicPr>
            <a:picLocks noChangeAspect="1" noChangeArrowheads="1"/>
          </p:cNvPicPr>
          <p:nvPr/>
        </p:nvPicPr>
        <p:blipFill>
          <a:blip r:embed="rId2" cstate="print"/>
          <a:srcRect t="13602" b="11029"/>
          <a:stretch>
            <a:fillRect/>
          </a:stretch>
        </p:blipFill>
        <p:spPr bwMode="auto">
          <a:xfrm>
            <a:off x="1857356" y="3286124"/>
            <a:ext cx="518156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6572296" cy="24399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Дождик тёплый и густой,</a:t>
            </a:r>
            <a:br>
              <a:rPr lang="ru-RU" dirty="0" smtClean="0"/>
            </a:br>
            <a:r>
              <a:rPr lang="ru-RU" dirty="0" smtClean="0"/>
              <a:t>Этот дождик не простой:</a:t>
            </a:r>
            <a:br>
              <a:rPr lang="ru-RU" dirty="0" smtClean="0"/>
            </a:br>
            <a:r>
              <a:rPr lang="ru-RU" dirty="0" smtClean="0"/>
              <a:t>Он без туч, без облаков,</a:t>
            </a:r>
            <a:br>
              <a:rPr lang="ru-RU" dirty="0" smtClean="0"/>
            </a:br>
            <a:r>
              <a:rPr lang="ru-RU" dirty="0" smtClean="0"/>
              <a:t>Целый день идти готов. </a:t>
            </a:r>
            <a:endParaRPr lang="ru-RU" dirty="0"/>
          </a:p>
        </p:txBody>
      </p:sp>
      <p:pic>
        <p:nvPicPr>
          <p:cNvPr id="21506" name="Picture 2" descr="http://www.krasamira.ru/assets/images/show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2786063"/>
            <a:ext cx="5357813" cy="401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286676" cy="2368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Целых двадцать пять зубков</a:t>
            </a:r>
            <a:br>
              <a:rPr lang="ru-RU" dirty="0" smtClean="0"/>
            </a:br>
            <a:r>
              <a:rPr lang="ru-RU" dirty="0" smtClean="0"/>
              <a:t> Для кудрей и хохолков.</a:t>
            </a:r>
            <a:br>
              <a:rPr lang="ru-RU" dirty="0" smtClean="0"/>
            </a:br>
            <a:r>
              <a:rPr lang="ru-RU" dirty="0" smtClean="0"/>
              <a:t> И под каждым под зубком</a:t>
            </a:r>
            <a:br>
              <a:rPr lang="ru-RU" dirty="0" smtClean="0"/>
            </a:br>
            <a:r>
              <a:rPr lang="ru-RU" dirty="0" smtClean="0"/>
              <a:t> Лягут волосы рядком.</a:t>
            </a:r>
            <a:endParaRPr lang="ru-RU" dirty="0"/>
          </a:p>
        </p:txBody>
      </p:sp>
      <p:pic>
        <p:nvPicPr>
          <p:cNvPr id="22530" name="Picture 2" descr="http://www.asia.ru/images/target/img/product/11/13/23/11132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786063"/>
            <a:ext cx="4840288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264</TotalTime>
  <Words>191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30" baseType="lpstr">
      <vt:lpstr>Arial</vt:lpstr>
      <vt:lpstr>Franklin Gothic Book</vt:lpstr>
      <vt:lpstr>Wingdings 2</vt:lpstr>
      <vt:lpstr>Calibri</vt:lpstr>
      <vt:lpstr>Cambria</vt:lpstr>
      <vt:lpstr>Times New Roman</vt:lpstr>
      <vt:lpstr>Техническая</vt:lpstr>
      <vt:lpstr>Техническая</vt:lpstr>
      <vt:lpstr>Техническая</vt:lpstr>
      <vt:lpstr>Техническая</vt:lpstr>
      <vt:lpstr>Техническая</vt:lpstr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«Мыло, мочалка,  шампунь и баня»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1686791</cp:lastModifiedBy>
  <cp:revision>28</cp:revision>
  <dcterms:modified xsi:type="dcterms:W3CDTF">2022-11-20T14:19:05Z</dcterms:modified>
</cp:coreProperties>
</file>