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0F71C-F6AA-4EBC-8C5B-1D6104AAE194}" type="datetimeFigureOut">
              <a:rPr lang="ru-RU" smtClean="0"/>
              <a:t>10.03.2014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4586A-987E-44E9-B20B-802616F2C4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008112"/>
            <a:ext cx="8204448" cy="5589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 задачу: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а) За 1 час поезд проходит 60 км. Сколько км он пройдёт за 1 минуту?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б</a:t>
            </a:r>
            <a:r>
              <a:rPr lang="ru-RU" dirty="0" smtClean="0"/>
              <a:t>) </a:t>
            </a:r>
            <a:r>
              <a:rPr lang="ru-RU" dirty="0"/>
              <a:t>З</a:t>
            </a:r>
            <a:r>
              <a:rPr lang="ru-RU" dirty="0" smtClean="0"/>
              <a:t>а 1 минуту девочка проходит 60 метров. Сколько метров она пройдёт за 1 секунду?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37890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60 : 60 = 1 (км)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616704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60 : 60 = 1 (м)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65920"/>
            <a:ext cx="7211144" cy="301520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Антилопа Гну бежала со скоростью 80км/ч 3 часа. Какое расстояние она преодолела?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465313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80 × 3 = 240 (км)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37928"/>
            <a:ext cx="8229600" cy="2295128"/>
          </a:xfrm>
        </p:spPr>
        <p:txBody>
          <a:bodyPr>
            <a:normAutofit/>
          </a:bodyPr>
          <a:lstStyle/>
          <a:p>
            <a:r>
              <a:rPr lang="ru-RU" dirty="0" smtClean="0"/>
              <a:t>Лось пробежал 288 км за 4 часа. Какова была его скорость?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4038163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288 : 4 = 72 (км/ч)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51115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Кайот</a:t>
            </a:r>
            <a:r>
              <a:rPr lang="ru-RU" dirty="0" smtClean="0"/>
              <a:t> преодолел 390 км, двигаясь со скоростью 65км/ч. Сколько времени он провёл в пути?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149080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390 : 65 = 6 (ч)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87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Реши задачу:  а) За 1 час поезд проходит 60 км. Сколько км он пройдёт за 1 минуту?  б) За 1 минуту девочка проходит 60 метров. Сколько метров она пройдёт за 1 секунду?</vt:lpstr>
      <vt:lpstr>Антилопа Гну бежала со скоростью 80км/ч 3 часа. Какое расстояние она преодолела?</vt:lpstr>
      <vt:lpstr>Лось пробежал 288 км за 4 часа. Какова была его скорость?</vt:lpstr>
      <vt:lpstr>Кайот преодолел 390 км, двигаясь со скоростью 65км/ч. Сколько времени он провёл в пути?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 задачу:  а) За 1 час поезд проходит 60 км. Сколько км он пройдёт за 1 минуту?  б) За 1 минуту девочка проходит 60 метров. Сколько метров она пройдёт за 1 секунду?</dc:title>
  <dc:creator>Светлана</dc:creator>
  <cp:lastModifiedBy>Светлана</cp:lastModifiedBy>
  <cp:revision>4</cp:revision>
  <dcterms:created xsi:type="dcterms:W3CDTF">2014-03-10T00:49:41Z</dcterms:created>
  <dcterms:modified xsi:type="dcterms:W3CDTF">2014-03-10T01:21:32Z</dcterms:modified>
</cp:coreProperties>
</file>