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20C2F-7AEC-4DE3-A7A6-3300C7E09B0C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FF806-7C84-4ECD-81E2-45E2300D66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20C2F-7AEC-4DE3-A7A6-3300C7E09B0C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FF806-7C84-4ECD-81E2-45E2300D66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20C2F-7AEC-4DE3-A7A6-3300C7E09B0C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FF806-7C84-4ECD-81E2-45E2300D66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20C2F-7AEC-4DE3-A7A6-3300C7E09B0C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FF806-7C84-4ECD-81E2-45E2300D66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20C2F-7AEC-4DE3-A7A6-3300C7E09B0C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FF806-7C84-4ECD-81E2-45E2300D66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20C2F-7AEC-4DE3-A7A6-3300C7E09B0C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FF806-7C84-4ECD-81E2-45E2300D66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20C2F-7AEC-4DE3-A7A6-3300C7E09B0C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FF806-7C84-4ECD-81E2-45E2300D66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20C2F-7AEC-4DE3-A7A6-3300C7E09B0C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FF806-7C84-4ECD-81E2-45E2300D66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20C2F-7AEC-4DE3-A7A6-3300C7E09B0C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FF806-7C84-4ECD-81E2-45E2300D66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20C2F-7AEC-4DE3-A7A6-3300C7E09B0C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FF806-7C84-4ECD-81E2-45E2300D66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20C2F-7AEC-4DE3-A7A6-3300C7E09B0C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FF806-7C84-4ECD-81E2-45E2300D66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F20C2F-7AEC-4DE3-A7A6-3300C7E09B0C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FF806-7C84-4ECD-81E2-45E2300D66B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3545, 3550, 3555, 3560, 3565, …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/>
          </a:bodyPr>
          <a:lstStyle/>
          <a:p>
            <a:r>
              <a:rPr lang="ru-RU" dirty="0" smtClean="0"/>
              <a:t>Не выполняя вычислений, определи, сколько цифр может быть в записи делителя:</a:t>
            </a:r>
            <a:br>
              <a:rPr lang="ru-RU" dirty="0" smtClean="0"/>
            </a:br>
            <a:r>
              <a:rPr lang="ru-RU" dirty="0" smtClean="0"/>
              <a:t>7248 : … = 1812</a:t>
            </a:r>
            <a:br>
              <a:rPr lang="ru-RU" dirty="0" smtClean="0"/>
            </a:br>
            <a:r>
              <a:rPr lang="ru-RU" dirty="0" smtClean="0"/>
              <a:t>62725 : … = 12545</a:t>
            </a:r>
            <a:br>
              <a:rPr lang="ru-RU" dirty="0" smtClean="0"/>
            </a:br>
            <a:r>
              <a:rPr lang="ru-RU" dirty="0" smtClean="0"/>
              <a:t>62725 : … = 2509</a:t>
            </a:r>
            <a:br>
              <a:rPr lang="ru-RU" dirty="0" smtClean="0"/>
            </a:br>
            <a:r>
              <a:rPr lang="ru-RU" dirty="0" smtClean="0"/>
              <a:t>4728 : … = 394</a:t>
            </a:r>
            <a:br>
              <a:rPr lang="ru-RU" dirty="0" smtClean="0"/>
            </a:br>
            <a:r>
              <a:rPr lang="ru-RU" dirty="0" smtClean="0"/>
              <a:t>87048 : … = 124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/>
          <a:lstStyle/>
          <a:p>
            <a:r>
              <a:rPr lang="ru-RU" dirty="0" smtClean="0"/>
              <a:t>Скорость полёта стрижа 180км/ч. Это в 3 раза больше, чем скорость полёта ласточки и на 100км/ч больше скорости полёта скворца. Какова скорость полёта ласточки? </a:t>
            </a:r>
            <a:r>
              <a:rPr lang="ru-RU" dirty="0"/>
              <a:t>с</a:t>
            </a:r>
            <a:r>
              <a:rPr lang="ru-RU" dirty="0" smtClean="0"/>
              <a:t>кворца?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/>
          <a:lstStyle/>
          <a:p>
            <a:r>
              <a:rPr lang="ru-RU" dirty="0" smtClean="0"/>
              <a:t>Велосипедист, двигаясь со скоростью 18км/ч, проехал путь между двумя посёлками за 5 часов. На обратном пути он то же расстояние проехал за 6 часов. С какой скоростью ехал велосипедист на обратном пути?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92</Words>
  <Application>Microsoft Office PowerPoint</Application>
  <PresentationFormat>Экран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3545, 3550, 3555, 3560, 3565, …</vt:lpstr>
      <vt:lpstr>Не выполняя вычислений, определи, сколько цифр может быть в записи делителя: 7248 : … = 1812 62725 : … = 12545 62725 : … = 2509 4728 : … = 394 87048 : … = 124 </vt:lpstr>
      <vt:lpstr>Скорость полёта стрижа 180км/ч. Это в 3 раза больше, чем скорость полёта ласточки и на 100км/ч больше скорости полёта скворца. Какова скорость полёта ласточки? скворца?</vt:lpstr>
      <vt:lpstr>Велосипедист, двигаясь со скоростью 18км/ч, проехал путь между двумя посёлками за 5 часов. На обратном пути он то же расстояние проехал за 6 часов. С какой скоростью ехал велосипедист на обратном пути?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3545, 3550, 3555, 3560, 3565, …</dc:title>
  <dc:creator>Светлана</dc:creator>
  <cp:lastModifiedBy>Светлана</cp:lastModifiedBy>
  <cp:revision>2</cp:revision>
  <dcterms:created xsi:type="dcterms:W3CDTF">2014-03-13T02:32:46Z</dcterms:created>
  <dcterms:modified xsi:type="dcterms:W3CDTF">2014-03-13T02:45:36Z</dcterms:modified>
</cp:coreProperties>
</file>