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5FF493-15C3-4C7A-87E4-5FF3A23638E1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310093-0213-4ADE-BCF2-EAFBA138E30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8712"/>
            <a:ext cx="7854696" cy="4432456"/>
          </a:xfrm>
        </p:spPr>
        <p:txBody>
          <a:bodyPr/>
          <a:lstStyle/>
          <a:p>
            <a:r>
              <a:rPr lang="ru-RU" dirty="0" smtClean="0"/>
              <a:t>По какому правилу записаны величины в каждом столбике?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87962"/>
              </p:ext>
            </p:extLst>
          </p:nvPr>
        </p:nvGraphicFramePr>
        <p:xfrm>
          <a:off x="1133043" y="1337304"/>
          <a:ext cx="7183373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2046161"/>
                <a:gridCol w="2318769"/>
                <a:gridCol w="2818443"/>
              </a:tblGrid>
              <a:tr h="2235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 </a:t>
                      </a: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740 </a:t>
                      </a:r>
                      <a:r>
                        <a:rPr lang="ru-RU" sz="3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7400 </a:t>
                      </a: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74000 </a:t>
                      </a: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 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8000 кг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80000000 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 м</a:t>
                      </a:r>
                      <a:r>
                        <a:rPr lang="ru-RU" sz="36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600 дм</a:t>
                      </a:r>
                      <a:r>
                        <a:rPr lang="ru-RU" sz="36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60000 см</a:t>
                      </a:r>
                      <a:r>
                        <a:rPr lang="ru-RU" sz="36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6000000 мм</a:t>
                      </a:r>
                      <a:r>
                        <a:rPr lang="ru-RU" sz="36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861048"/>
            <a:ext cx="867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Составь по этому же правилу столбики для величин: </a:t>
            </a:r>
          </a:p>
          <a:p>
            <a:pPr algn="ctr"/>
            <a:r>
              <a:rPr lang="ru-RU" sz="2600" dirty="0" smtClean="0"/>
              <a:t>9 км, 1 </a:t>
            </a:r>
            <a:r>
              <a:rPr lang="ru-RU" sz="2600" dirty="0" err="1" smtClean="0"/>
              <a:t>сут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08518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 км, 900 м, 9000 </a:t>
            </a:r>
            <a:r>
              <a:rPr lang="ru-RU" sz="2800" dirty="0" err="1" smtClean="0"/>
              <a:t>дм</a:t>
            </a:r>
            <a:r>
              <a:rPr lang="ru-RU" sz="2800" dirty="0" smtClean="0"/>
              <a:t>, 90000 см, 9000000 мм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578120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 </a:t>
            </a:r>
            <a:r>
              <a:rPr lang="ru-RU" sz="2800" dirty="0" err="1" smtClean="0"/>
              <a:t>сут</a:t>
            </a:r>
            <a:r>
              <a:rPr lang="ru-RU" sz="2800" dirty="0" smtClean="0"/>
              <a:t>, 24 ч, 1440 мин, 86400 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857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800" dirty="0" smtClean="0">
                <a:solidFill>
                  <a:schemeClr val="tx1"/>
                </a:solidFill>
              </a:rPr>
              <a:t>Миша лёг спать в 21 ч 30 мин, а встал в 7 ч утра. Сколько времени он спал?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393305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9 ч 30 мин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8276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На какие группы можно разбить единицы величин: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а) час, тонна, минута, секунда, центнер, килограмм;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б) квадратный метр, дециметр, километр, квадратный сантиметр, миллиметр, тонна, килограмм?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404592"/>
            <a:ext cx="7854696" cy="1752600"/>
          </a:xfrm>
        </p:spPr>
        <p:txBody>
          <a:bodyPr/>
          <a:lstStyle/>
          <a:p>
            <a:pPr algn="l"/>
            <a:r>
              <a:rPr lang="ru-RU" dirty="0"/>
              <a:t>а</a:t>
            </a:r>
            <a:r>
              <a:rPr lang="ru-RU" dirty="0" smtClean="0"/>
              <a:t>) единицы времени: час, минута, секунда;</a:t>
            </a:r>
          </a:p>
          <a:p>
            <a:pPr algn="l"/>
            <a:r>
              <a:rPr lang="ru-RU" dirty="0" smtClean="0"/>
              <a:t>    единицы массы: тонна, центнер, килограмм.  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32048" y="4628728"/>
            <a:ext cx="8748464" cy="1752600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/>
              <a:t>б</a:t>
            </a:r>
            <a:r>
              <a:rPr lang="ru-RU" dirty="0" smtClean="0"/>
              <a:t>) единицы дины: дециметр, километр, миллиметр;</a:t>
            </a:r>
          </a:p>
          <a:p>
            <a:pPr algn="l"/>
            <a:r>
              <a:rPr lang="ru-RU" dirty="0" smtClean="0"/>
              <a:t>    единицы массы: тонна, килограмм;</a:t>
            </a:r>
          </a:p>
          <a:p>
            <a:pPr algn="l"/>
            <a:r>
              <a:rPr lang="ru-RU" dirty="0" smtClean="0"/>
              <a:t>    единицы площади: квадратный метр, квадратный      сантиметр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40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752" y="1140304"/>
            <a:ext cx="7854696" cy="488496"/>
          </a:xfrm>
        </p:spPr>
        <p:txBody>
          <a:bodyPr/>
          <a:lstStyle/>
          <a:p>
            <a:pPr algn="l"/>
            <a:r>
              <a:rPr lang="ru-RU" dirty="0" smtClean="0"/>
              <a:t>В каком веке мы живём?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49752" y="1844824"/>
            <a:ext cx="7854696" cy="488496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/>
              <a:t>В каком году начался 15 век и в каком закончился?</a:t>
            </a:r>
            <a:endParaRPr lang="ru-RU" dirty="0" smtClean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85800" y="2780928"/>
            <a:ext cx="7854696" cy="488496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/>
              <a:t>Сколько лет тебе будет в 2040 году? Какой это век?</a:t>
            </a:r>
            <a:endParaRPr lang="ru-RU" dirty="0" smtClean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85800" y="3660584"/>
            <a:ext cx="7854696" cy="488496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/>
              <a:t>Москва основана в 1147 году. Какой это век?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1770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194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Презентация PowerPoint</vt:lpstr>
      <vt:lpstr>Миша лёг спать в 21 ч 30 мин, а встал в 7 ч утра. Сколько времени он спал?</vt:lpstr>
      <vt:lpstr>На какие группы можно разбить единицы величин: а) час, тонна, минута, секунда, центнер, килограмм; б) квадратный метр, дециметр, километр, квадратный сантиметр, миллиметр, тонна, килограмм?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Homo Ignavus</dc:creator>
  <cp:lastModifiedBy>Homo Ignavus</cp:lastModifiedBy>
  <cp:revision>5</cp:revision>
  <dcterms:created xsi:type="dcterms:W3CDTF">2014-02-13T01:13:06Z</dcterms:created>
  <dcterms:modified xsi:type="dcterms:W3CDTF">2014-02-13T01:58:05Z</dcterms:modified>
</cp:coreProperties>
</file>