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3FE0C5-B62C-4334-B75F-14BC2DC1DCED}" type="datetimeFigureOut">
              <a:rPr lang="ru-RU" smtClean="0"/>
              <a:t>17.02.2014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9D22833-3D1D-4866-8ABE-EC8EA6655DF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2860"/>
            <a:ext cx="6645424" cy="67185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Заполните пропуски: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20 км – 20000 м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10 кг – 10000 г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50 т – 50000 кг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20 </a:t>
            </a:r>
            <a:r>
              <a:rPr lang="ru-RU" dirty="0" err="1" smtClean="0">
                <a:solidFill>
                  <a:schemeClr val="bg1"/>
                </a:solidFill>
              </a:rPr>
              <a:t>дм</a:t>
            </a:r>
            <a:r>
              <a:rPr lang="ru-RU" dirty="0" smtClean="0">
                <a:solidFill>
                  <a:schemeClr val="bg1"/>
                </a:solidFill>
              </a:rPr>
              <a:t> – 200 см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40 см – 400 мм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30 т – 300 ц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200 мм – 2 </a:t>
            </a:r>
            <a:r>
              <a:rPr lang="ru-RU" dirty="0" err="1" smtClean="0">
                <a:solidFill>
                  <a:schemeClr val="bg1"/>
                </a:solidFill>
              </a:rPr>
              <a:t>дм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300 см – 3 м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500 кг – 5 ц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124744"/>
            <a:ext cx="136815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30469" y="1789584"/>
            <a:ext cx="136815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92252" y="2454756"/>
            <a:ext cx="136815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39799" y="3068960"/>
            <a:ext cx="868205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97052" y="3717032"/>
            <a:ext cx="91095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17776" y="4403244"/>
            <a:ext cx="910952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5711" y="5013176"/>
            <a:ext cx="434758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64614" y="5685999"/>
            <a:ext cx="375828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86690" y="6285338"/>
            <a:ext cx="379276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8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65169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Решите задачу: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 бассейне длиной 50 м проводятся соревнования по плаванию. Пловцы должны проплыть 200 м. Сколько раз туда и обратно должны проплыть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ловцы вдоль бассейна?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04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009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Выразите в килограммах: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а) Взрослый лось съедает 8000 кг веточного корма.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б) Суточная норма пищи для слона 1 ц 20 кг.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7466" y="2802136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8 кг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5157192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120 кг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5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16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С. Пушкин родился в 1799 году, а умер в 1837 году. В каком веке он родился и в каком умер?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9330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Родился в 18 веке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465313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Умер в 19 веке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98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</TotalTime>
  <Words>48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Заполните пропуски:  20 км – 20000 м 10 кг – 10000 г 50 т – 50000 кг 20 дм – 200 см 40 см – 400 мм 30 т – 300 ц 200 мм – 2 дм 300 см – 3 м 500 кг – 5 ц</vt:lpstr>
      <vt:lpstr>Решите задачу:  В бассейне длиной 50 м проводятся соревнования по плаванию. Пловцы должны проплыть 200 м. Сколько раз туда и обратно должны проплыть пловцы вдоль бассейна? </vt:lpstr>
      <vt:lpstr>Выразите в килограммах: а) Взрослый лось съедает 8000 кг веточного корма.   б) Суточная норма пищи для слона 1 ц 20 кг.  </vt:lpstr>
      <vt:lpstr>А. С. Пушкин родился в 1799 году, а умер в 1837 году. В каком веке он родился и в каком умер?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Заполните пропуски:  20 км – 20000 м 10 кг – 10000 г 50 т – 50000 кг 20 дм – 200 см 40 см – 400 мм 30 т – 300 ц 200 мм – 2 дм 300 см – 3 м 500 кг – 3 ц</dc:title>
  <dc:creator>Homo Ignavus</dc:creator>
  <cp:lastModifiedBy>Homo Ignavus</cp:lastModifiedBy>
  <cp:revision>4</cp:revision>
  <dcterms:created xsi:type="dcterms:W3CDTF">2014-02-16T20:13:43Z</dcterms:created>
  <dcterms:modified xsi:type="dcterms:W3CDTF">2014-02-16T20:55:27Z</dcterms:modified>
</cp:coreProperties>
</file>