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2A6D5-927D-441C-9D8A-8EE771C4D5E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FB084-8035-49D1-9CE1-8F2AA8CDF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fsd.multiurok.ru/html/2021/04/04/s_60697e5ca37fc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-1" y="0"/>
            <a:ext cx="9144021" cy="6858000"/>
            <a:chOff x="-1" y="0"/>
            <a:chExt cx="9144021" cy="6858000"/>
          </a:xfrm>
        </p:grpSpPr>
        <p:pic>
          <p:nvPicPr>
            <p:cNvPr id="23556" name="Picture 4" descr="C:\Users\Admin\Desktop\img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" y="0"/>
              <a:ext cx="9144021" cy="6858000"/>
            </a:xfrm>
            <a:prstGeom prst="rect">
              <a:avLst/>
            </a:prstGeom>
            <a:noFill/>
          </p:spPr>
        </p:pic>
        <p:pic>
          <p:nvPicPr>
            <p:cNvPr id="23555" name="Picture 3" descr="C:\Users\Admin\Desktop\img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036367"/>
              <a:ext cx="9144000" cy="1821633"/>
            </a:xfrm>
            <a:prstGeom prst="rect">
              <a:avLst/>
            </a:prstGeom>
            <a:noFill/>
          </p:spPr>
        </p:pic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«Весна»</a:t>
            </a:r>
            <a:br>
              <a:rPr lang="ru-RU" sz="80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Растения и животные весной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571472" y="285728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МАОУ «Белоярская средняя школа  №2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Верхнекетского</a:t>
            </a:r>
            <a:r>
              <a:rPr lang="ru-RU" sz="1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 района Томской области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785786" y="5857892"/>
            <a:ext cx="421484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Подготовила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Алексеева М.А. учитель </a:t>
            </a:r>
            <a:r>
              <a:rPr kumimoji="0" lang="ru-RU" sz="1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нач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kumimoji="0" lang="ru-RU" sz="1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кл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lang="ru-RU" sz="1400" b="1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оябрь 2022г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76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67" y="1340768"/>
            <a:ext cx="2663577" cy="266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116632"/>
            <a:ext cx="6264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Arial Black" pitchFamily="34" charset="0"/>
              </a:rPr>
              <a:t>ВЕСНА</a:t>
            </a:r>
            <a:endParaRPr lang="ru-RU" sz="6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337" y="4013837"/>
            <a:ext cx="2449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3300"/>
                </a:solidFill>
                <a:latin typeface="Arial Black" pitchFamily="34" charset="0"/>
              </a:rPr>
              <a:t>март</a:t>
            </a:r>
            <a:endParaRPr lang="ru-RU" sz="4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2903984" cy="264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3423" y="4017040"/>
            <a:ext cx="2808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3300"/>
                </a:solidFill>
                <a:latin typeface="Arial Black" pitchFamily="34" charset="0"/>
              </a:rPr>
              <a:t>апрель</a:t>
            </a:r>
            <a:endParaRPr lang="ru-RU" sz="4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7" y="1340767"/>
            <a:ext cx="2711976" cy="264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9801" y="4017040"/>
            <a:ext cx="2808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3300"/>
                </a:solidFill>
                <a:latin typeface="Arial Black" pitchFamily="34" charset="0"/>
              </a:rPr>
              <a:t>май</a:t>
            </a:r>
            <a:endParaRPr lang="ru-RU" sz="40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14351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Весной природа пробуждается от зимней спячки.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Дни становятся длиннее, а ночи –короче. Ветер чаще дует с юга  и приносит тепло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452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1912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- начало весны - весна света 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857232"/>
            <a:ext cx="3000396" cy="209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84296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марте еще везде лежит снег.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785794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Ночи еще холодные, но днем солнце светит ярко , небо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звенит капель, а к вечеру появляются сосульки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071678"/>
            <a:ext cx="2239708" cy="335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643306" y="1285860"/>
            <a:ext cx="52149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Капля </a:t>
            </a:r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 каплей, растут они, прибавляя в длину и     в </a:t>
            </a:r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ширину, искрятся на солнце.  </a:t>
            </a:r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Весело и звонко падают капельки. Начинается весенняя </a:t>
            </a:r>
            <a:r>
              <a:rPr lang="ru-RU" sz="1400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капель</a:t>
            </a:r>
            <a:endParaRPr lang="ru-RU" sz="1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643182"/>
            <a:ext cx="2288695" cy="342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143248"/>
            <a:ext cx="2964016" cy="19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282" y="5357826"/>
            <a:ext cx="37147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Солнце </a:t>
            </a:r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остаётся дольше над горизонтом, поднимается выше и начинает прогревать почву. Оттаивают бугорки и опушки, появляются первые </a:t>
            </a:r>
            <a:r>
              <a:rPr lang="ru-RU" sz="1400" u="sng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проталины </a:t>
            </a:r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— места, где снег стаял, и открылась </a:t>
            </a:r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012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137</Words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«Весна» Растения и животные весной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2022-11-20T09:42:58Z</dcterms:created>
  <dcterms:modified xsi:type="dcterms:W3CDTF">2022-11-20T14:13:04Z</dcterms:modified>
</cp:coreProperties>
</file>